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</p:sldIdLst>
  <p:sldSz cx="12192000" cy="6858000"/>
  <p:notesSz cx="7559675" cy="10691813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AF0BEE3-9ACB-49D4-AB2A-FB4805F5DB11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5096A209-0DE4-4902-9193-BE44F83899A9}">
      <dgm:prSet/>
      <dgm:spPr/>
      <dgm:t>
        <a:bodyPr/>
        <a:lstStyle/>
        <a:p>
          <a:r>
            <a:rPr lang="pl-PL"/>
            <a:t>Zawarliśmy nowe znajomości</a:t>
          </a:r>
          <a:endParaRPr lang="en-US"/>
        </a:p>
      </dgm:t>
    </dgm:pt>
    <dgm:pt modelId="{EC554CA5-B2E4-4773-9B10-14A1B2DC3481}" type="parTrans" cxnId="{A4651DC2-CE97-4A01-946B-A97C68ADC70B}">
      <dgm:prSet/>
      <dgm:spPr/>
      <dgm:t>
        <a:bodyPr/>
        <a:lstStyle/>
        <a:p>
          <a:endParaRPr lang="en-US"/>
        </a:p>
      </dgm:t>
    </dgm:pt>
    <dgm:pt modelId="{7E78E054-596D-4E2D-A1CE-6A82CA9D15AA}" type="sibTrans" cxnId="{A4651DC2-CE97-4A01-946B-A97C68ADC70B}">
      <dgm:prSet/>
      <dgm:spPr/>
      <dgm:t>
        <a:bodyPr/>
        <a:lstStyle/>
        <a:p>
          <a:endParaRPr lang="en-US"/>
        </a:p>
      </dgm:t>
    </dgm:pt>
    <dgm:pt modelId="{78EB79AB-7DCB-48C0-B6C0-36D622494420}">
      <dgm:prSet/>
      <dgm:spPr/>
      <dgm:t>
        <a:bodyPr/>
        <a:lstStyle/>
        <a:p>
          <a:r>
            <a:rPr lang="pl-PL"/>
            <a:t>Poznaliśmy ciekawe osoby</a:t>
          </a:r>
          <a:endParaRPr lang="en-US"/>
        </a:p>
      </dgm:t>
    </dgm:pt>
    <dgm:pt modelId="{B389F3FC-D995-4566-B4D6-70E964D47854}" type="parTrans" cxnId="{0ECFBC66-8E8C-4BF5-A855-F24DD78EFFBD}">
      <dgm:prSet/>
      <dgm:spPr/>
      <dgm:t>
        <a:bodyPr/>
        <a:lstStyle/>
        <a:p>
          <a:endParaRPr lang="en-US"/>
        </a:p>
      </dgm:t>
    </dgm:pt>
    <dgm:pt modelId="{10C89A24-74C6-4CFF-B06F-BE8898BC9B78}" type="sibTrans" cxnId="{0ECFBC66-8E8C-4BF5-A855-F24DD78EFFBD}">
      <dgm:prSet/>
      <dgm:spPr/>
      <dgm:t>
        <a:bodyPr/>
        <a:lstStyle/>
        <a:p>
          <a:endParaRPr lang="en-US"/>
        </a:p>
      </dgm:t>
    </dgm:pt>
    <dgm:pt modelId="{91545695-308C-4348-8109-D65C67DFCB31}">
      <dgm:prSet/>
      <dgm:spPr/>
      <dgm:t>
        <a:bodyPr/>
        <a:lstStyle/>
        <a:p>
          <a:r>
            <a:rPr lang="pl-PL"/>
            <a:t>Mieliśmy możliwość rozmawiania po anielsku na co dzień </a:t>
          </a:r>
          <a:endParaRPr lang="en-US"/>
        </a:p>
      </dgm:t>
    </dgm:pt>
    <dgm:pt modelId="{048F2504-90B1-46D1-A996-242F21E2B9AB}" type="parTrans" cxnId="{2D2F0436-069F-4569-B334-D6A64DA15E2F}">
      <dgm:prSet/>
      <dgm:spPr/>
      <dgm:t>
        <a:bodyPr/>
        <a:lstStyle/>
        <a:p>
          <a:endParaRPr lang="en-US"/>
        </a:p>
      </dgm:t>
    </dgm:pt>
    <dgm:pt modelId="{CF053DF8-869D-499B-AE36-B3A1CAE1EAE6}" type="sibTrans" cxnId="{2D2F0436-069F-4569-B334-D6A64DA15E2F}">
      <dgm:prSet/>
      <dgm:spPr/>
      <dgm:t>
        <a:bodyPr/>
        <a:lstStyle/>
        <a:p>
          <a:endParaRPr lang="en-US"/>
        </a:p>
      </dgm:t>
    </dgm:pt>
    <dgm:pt modelId="{C88E7FF6-C69D-49EE-9272-E3A4F78FCFF9}">
      <dgm:prSet/>
      <dgm:spPr/>
      <dgm:t>
        <a:bodyPr/>
        <a:lstStyle/>
        <a:p>
          <a:r>
            <a:rPr lang="pl-PL" dirty="0"/>
            <a:t>Zapoznaliśmy się z kulturą Rumunii</a:t>
          </a:r>
          <a:endParaRPr lang="en-US" dirty="0"/>
        </a:p>
      </dgm:t>
    </dgm:pt>
    <dgm:pt modelId="{F3AAA328-97C3-43D9-BD74-04BC2077BA00}" type="parTrans" cxnId="{2F89C635-BA9B-43A6-A2B2-E974F4BFCE74}">
      <dgm:prSet/>
      <dgm:spPr/>
      <dgm:t>
        <a:bodyPr/>
        <a:lstStyle/>
        <a:p>
          <a:endParaRPr lang="en-US"/>
        </a:p>
      </dgm:t>
    </dgm:pt>
    <dgm:pt modelId="{22811D0D-1950-4308-B2D1-3C89D3839407}" type="sibTrans" cxnId="{2F89C635-BA9B-43A6-A2B2-E974F4BFCE74}">
      <dgm:prSet/>
      <dgm:spPr/>
      <dgm:t>
        <a:bodyPr/>
        <a:lstStyle/>
        <a:p>
          <a:endParaRPr lang="en-US"/>
        </a:p>
      </dgm:t>
    </dgm:pt>
    <dgm:pt modelId="{6C368BCE-EF7B-4D29-8794-73BC741A5CC6}">
      <dgm:prSet/>
      <dgm:spPr/>
      <dgm:t>
        <a:bodyPr/>
        <a:lstStyle/>
        <a:p>
          <a:r>
            <a:rPr lang="pl-PL"/>
            <a:t>Zobaczyliśmy jak funkcjonuje tamtejsza szkoła i jak prowadzone są lekcje</a:t>
          </a:r>
          <a:endParaRPr lang="en-US"/>
        </a:p>
      </dgm:t>
    </dgm:pt>
    <dgm:pt modelId="{044D7F21-100A-4E5A-A518-760EDA9B0256}" type="parTrans" cxnId="{C5839773-4C63-4983-993B-912EB6B04549}">
      <dgm:prSet/>
      <dgm:spPr/>
      <dgm:t>
        <a:bodyPr/>
        <a:lstStyle/>
        <a:p>
          <a:endParaRPr lang="en-US"/>
        </a:p>
      </dgm:t>
    </dgm:pt>
    <dgm:pt modelId="{F1998B2A-93E2-4D01-BB98-2298056A346F}" type="sibTrans" cxnId="{C5839773-4C63-4983-993B-912EB6B04549}">
      <dgm:prSet/>
      <dgm:spPr/>
      <dgm:t>
        <a:bodyPr/>
        <a:lstStyle/>
        <a:p>
          <a:endParaRPr lang="en-US"/>
        </a:p>
      </dgm:t>
    </dgm:pt>
    <dgm:pt modelId="{852FC5FA-FB4E-45BB-9E36-F842A8F6837D}" type="pres">
      <dgm:prSet presAssocID="{BAF0BEE3-9ACB-49D4-AB2A-FB4805F5DB1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77D2F22C-144E-4602-8B69-6ABC52FC4868}" type="pres">
      <dgm:prSet presAssocID="{5096A209-0DE4-4902-9193-BE44F83899A9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B0C7E44D-C3F6-4595-83E3-26F7B2F4BB0D}" type="pres">
      <dgm:prSet presAssocID="{7E78E054-596D-4E2D-A1CE-6A82CA9D15AA}" presName="sibTrans" presStyleCnt="0"/>
      <dgm:spPr/>
    </dgm:pt>
    <dgm:pt modelId="{A20E1518-E082-41DF-9EC0-4A5CCC3CA437}" type="pres">
      <dgm:prSet presAssocID="{78EB79AB-7DCB-48C0-B6C0-36D622494420}" presName="node" presStyleLbl="node1" presStyleIdx="1" presStyleCnt="5" custLinFactNeighborY="-2702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A812A6BB-3014-44E9-A37B-9F0AE834E4E7}" type="pres">
      <dgm:prSet presAssocID="{10C89A24-74C6-4CFF-B06F-BE8898BC9B78}" presName="sibTrans" presStyleCnt="0"/>
      <dgm:spPr/>
    </dgm:pt>
    <dgm:pt modelId="{E5CB6913-D52D-46BA-8E43-B1299B3774F4}" type="pres">
      <dgm:prSet presAssocID="{91545695-308C-4348-8109-D65C67DFCB31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A77F9457-6555-46F8-80A0-01A6409772AD}" type="pres">
      <dgm:prSet presAssocID="{CF053DF8-869D-499B-AE36-B3A1CAE1EAE6}" presName="sibTrans" presStyleCnt="0"/>
      <dgm:spPr/>
    </dgm:pt>
    <dgm:pt modelId="{D4419A0A-04A6-409A-BCBD-A5A201C8395D}" type="pres">
      <dgm:prSet presAssocID="{C88E7FF6-C69D-49EE-9272-E3A4F78FCFF9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0209505A-80A9-46F2-A5AB-AAD25924CB5E}" type="pres">
      <dgm:prSet presAssocID="{22811D0D-1950-4308-B2D1-3C89D3839407}" presName="sibTrans" presStyleCnt="0"/>
      <dgm:spPr/>
    </dgm:pt>
    <dgm:pt modelId="{B9CFA8A5-EB39-407F-BC79-F16DD91A09BE}" type="pres">
      <dgm:prSet presAssocID="{6C368BCE-EF7B-4D29-8794-73BC741A5CC6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0ECFBC66-8E8C-4BF5-A855-F24DD78EFFBD}" srcId="{BAF0BEE3-9ACB-49D4-AB2A-FB4805F5DB11}" destId="{78EB79AB-7DCB-48C0-B6C0-36D622494420}" srcOrd="1" destOrd="0" parTransId="{B389F3FC-D995-4566-B4D6-70E964D47854}" sibTransId="{10C89A24-74C6-4CFF-B06F-BE8898BC9B78}"/>
    <dgm:cxn modelId="{2F89C635-BA9B-43A6-A2B2-E974F4BFCE74}" srcId="{BAF0BEE3-9ACB-49D4-AB2A-FB4805F5DB11}" destId="{C88E7FF6-C69D-49EE-9272-E3A4F78FCFF9}" srcOrd="3" destOrd="0" parTransId="{F3AAA328-97C3-43D9-BD74-04BC2077BA00}" sibTransId="{22811D0D-1950-4308-B2D1-3C89D3839407}"/>
    <dgm:cxn modelId="{3D64FF38-E67F-4FD1-8F18-1B053C360B5F}" type="presOf" srcId="{78EB79AB-7DCB-48C0-B6C0-36D622494420}" destId="{A20E1518-E082-41DF-9EC0-4A5CCC3CA437}" srcOrd="0" destOrd="0" presId="urn:microsoft.com/office/officeart/2005/8/layout/default"/>
    <dgm:cxn modelId="{F3EC39B0-641C-4E15-ADF2-C6ED00824D04}" type="presOf" srcId="{91545695-308C-4348-8109-D65C67DFCB31}" destId="{E5CB6913-D52D-46BA-8E43-B1299B3774F4}" srcOrd="0" destOrd="0" presId="urn:microsoft.com/office/officeart/2005/8/layout/default"/>
    <dgm:cxn modelId="{78A219B4-BB37-41CB-A566-B9F2DE14A2B9}" type="presOf" srcId="{C88E7FF6-C69D-49EE-9272-E3A4F78FCFF9}" destId="{D4419A0A-04A6-409A-BCBD-A5A201C8395D}" srcOrd="0" destOrd="0" presId="urn:microsoft.com/office/officeart/2005/8/layout/default"/>
    <dgm:cxn modelId="{0563AA55-7F46-4912-8DBA-E1CBC0DBFD3F}" type="presOf" srcId="{BAF0BEE3-9ACB-49D4-AB2A-FB4805F5DB11}" destId="{852FC5FA-FB4E-45BB-9E36-F842A8F6837D}" srcOrd="0" destOrd="0" presId="urn:microsoft.com/office/officeart/2005/8/layout/default"/>
    <dgm:cxn modelId="{BFB58221-BF90-4352-866B-78EB6B9B4DA4}" type="presOf" srcId="{6C368BCE-EF7B-4D29-8794-73BC741A5CC6}" destId="{B9CFA8A5-EB39-407F-BC79-F16DD91A09BE}" srcOrd="0" destOrd="0" presId="urn:microsoft.com/office/officeart/2005/8/layout/default"/>
    <dgm:cxn modelId="{24D1C7C5-A490-4C52-85FB-65B90B8A6142}" type="presOf" srcId="{5096A209-0DE4-4902-9193-BE44F83899A9}" destId="{77D2F22C-144E-4602-8B69-6ABC52FC4868}" srcOrd="0" destOrd="0" presId="urn:microsoft.com/office/officeart/2005/8/layout/default"/>
    <dgm:cxn modelId="{C5839773-4C63-4983-993B-912EB6B04549}" srcId="{BAF0BEE3-9ACB-49D4-AB2A-FB4805F5DB11}" destId="{6C368BCE-EF7B-4D29-8794-73BC741A5CC6}" srcOrd="4" destOrd="0" parTransId="{044D7F21-100A-4E5A-A518-760EDA9B0256}" sibTransId="{F1998B2A-93E2-4D01-BB98-2298056A346F}"/>
    <dgm:cxn modelId="{2D2F0436-069F-4569-B334-D6A64DA15E2F}" srcId="{BAF0BEE3-9ACB-49D4-AB2A-FB4805F5DB11}" destId="{91545695-308C-4348-8109-D65C67DFCB31}" srcOrd="2" destOrd="0" parTransId="{048F2504-90B1-46D1-A996-242F21E2B9AB}" sibTransId="{CF053DF8-869D-499B-AE36-B3A1CAE1EAE6}"/>
    <dgm:cxn modelId="{A4651DC2-CE97-4A01-946B-A97C68ADC70B}" srcId="{BAF0BEE3-9ACB-49D4-AB2A-FB4805F5DB11}" destId="{5096A209-0DE4-4902-9193-BE44F83899A9}" srcOrd="0" destOrd="0" parTransId="{EC554CA5-B2E4-4773-9B10-14A1B2DC3481}" sibTransId="{7E78E054-596D-4E2D-A1CE-6A82CA9D15AA}"/>
    <dgm:cxn modelId="{8436DF9D-5997-4683-9F05-85BF91E83BAE}" type="presParOf" srcId="{852FC5FA-FB4E-45BB-9E36-F842A8F6837D}" destId="{77D2F22C-144E-4602-8B69-6ABC52FC4868}" srcOrd="0" destOrd="0" presId="urn:microsoft.com/office/officeart/2005/8/layout/default"/>
    <dgm:cxn modelId="{907D029D-9AA8-479A-9C1F-8406B8EB845F}" type="presParOf" srcId="{852FC5FA-FB4E-45BB-9E36-F842A8F6837D}" destId="{B0C7E44D-C3F6-4595-83E3-26F7B2F4BB0D}" srcOrd="1" destOrd="0" presId="urn:microsoft.com/office/officeart/2005/8/layout/default"/>
    <dgm:cxn modelId="{0C8D959C-4DD8-4C60-80EB-3702B2CA465F}" type="presParOf" srcId="{852FC5FA-FB4E-45BB-9E36-F842A8F6837D}" destId="{A20E1518-E082-41DF-9EC0-4A5CCC3CA437}" srcOrd="2" destOrd="0" presId="urn:microsoft.com/office/officeart/2005/8/layout/default"/>
    <dgm:cxn modelId="{503EB24D-15A3-405B-886F-27FF3FA9071E}" type="presParOf" srcId="{852FC5FA-FB4E-45BB-9E36-F842A8F6837D}" destId="{A812A6BB-3014-44E9-A37B-9F0AE834E4E7}" srcOrd="3" destOrd="0" presId="urn:microsoft.com/office/officeart/2005/8/layout/default"/>
    <dgm:cxn modelId="{BD3C8CF6-8161-44AA-A605-C1DB0A595440}" type="presParOf" srcId="{852FC5FA-FB4E-45BB-9E36-F842A8F6837D}" destId="{E5CB6913-D52D-46BA-8E43-B1299B3774F4}" srcOrd="4" destOrd="0" presId="urn:microsoft.com/office/officeart/2005/8/layout/default"/>
    <dgm:cxn modelId="{E39FFD38-A955-47F5-9131-6842017558A5}" type="presParOf" srcId="{852FC5FA-FB4E-45BB-9E36-F842A8F6837D}" destId="{A77F9457-6555-46F8-80A0-01A6409772AD}" srcOrd="5" destOrd="0" presId="urn:microsoft.com/office/officeart/2005/8/layout/default"/>
    <dgm:cxn modelId="{190F4B39-5FA7-475A-8C78-139A4778012F}" type="presParOf" srcId="{852FC5FA-FB4E-45BB-9E36-F842A8F6837D}" destId="{D4419A0A-04A6-409A-BCBD-A5A201C8395D}" srcOrd="6" destOrd="0" presId="urn:microsoft.com/office/officeart/2005/8/layout/default"/>
    <dgm:cxn modelId="{0A635A26-02A3-4AB3-AD7B-16B7558D3204}" type="presParOf" srcId="{852FC5FA-FB4E-45BB-9E36-F842A8F6837D}" destId="{0209505A-80A9-46F2-A5AB-AAD25924CB5E}" srcOrd="7" destOrd="0" presId="urn:microsoft.com/office/officeart/2005/8/layout/default"/>
    <dgm:cxn modelId="{E1BB9A31-4CED-4CD5-9450-5E5EC91B8149}" type="presParOf" srcId="{852FC5FA-FB4E-45BB-9E36-F842A8F6837D}" destId="{B9CFA8A5-EB39-407F-BC79-F16DD91A09BE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AF0BEE3-9ACB-49D4-AB2A-FB4805F5DB11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5096A209-0DE4-4902-9193-BE44F83899A9}">
      <dgm:prSet/>
      <dgm:spPr/>
      <dgm:t>
        <a:bodyPr/>
        <a:lstStyle/>
        <a:p>
          <a:r>
            <a:rPr lang="pl-PL" dirty="0"/>
            <a:t>NEW FRIENDSHIPS</a:t>
          </a:r>
          <a:endParaRPr lang="en-US" dirty="0"/>
        </a:p>
      </dgm:t>
    </dgm:pt>
    <dgm:pt modelId="{EC554CA5-B2E4-4773-9B10-14A1B2DC3481}" type="parTrans" cxnId="{A4651DC2-CE97-4A01-946B-A97C68ADC70B}">
      <dgm:prSet/>
      <dgm:spPr/>
      <dgm:t>
        <a:bodyPr/>
        <a:lstStyle/>
        <a:p>
          <a:endParaRPr lang="en-US"/>
        </a:p>
      </dgm:t>
    </dgm:pt>
    <dgm:pt modelId="{7E78E054-596D-4E2D-A1CE-6A82CA9D15AA}" type="sibTrans" cxnId="{A4651DC2-CE97-4A01-946B-A97C68ADC70B}">
      <dgm:prSet/>
      <dgm:spPr/>
      <dgm:t>
        <a:bodyPr/>
        <a:lstStyle/>
        <a:p>
          <a:endParaRPr lang="en-US"/>
        </a:p>
      </dgm:t>
    </dgm:pt>
    <dgm:pt modelId="{78EB79AB-7DCB-48C0-B6C0-36D622494420}">
      <dgm:prSet/>
      <dgm:spPr/>
      <dgm:t>
        <a:bodyPr/>
        <a:lstStyle/>
        <a:p>
          <a:r>
            <a:rPr lang="pl-PL" dirty="0"/>
            <a:t>MEETING NEW INTERESTING PEOPLES</a:t>
          </a:r>
          <a:endParaRPr lang="en-US" dirty="0"/>
        </a:p>
      </dgm:t>
    </dgm:pt>
    <dgm:pt modelId="{B389F3FC-D995-4566-B4D6-70E964D47854}" type="parTrans" cxnId="{0ECFBC66-8E8C-4BF5-A855-F24DD78EFFBD}">
      <dgm:prSet/>
      <dgm:spPr/>
      <dgm:t>
        <a:bodyPr/>
        <a:lstStyle/>
        <a:p>
          <a:endParaRPr lang="en-US"/>
        </a:p>
      </dgm:t>
    </dgm:pt>
    <dgm:pt modelId="{10C89A24-74C6-4CFF-B06F-BE8898BC9B78}" type="sibTrans" cxnId="{0ECFBC66-8E8C-4BF5-A855-F24DD78EFFBD}">
      <dgm:prSet/>
      <dgm:spPr/>
      <dgm:t>
        <a:bodyPr/>
        <a:lstStyle/>
        <a:p>
          <a:endParaRPr lang="en-US"/>
        </a:p>
      </dgm:t>
    </dgm:pt>
    <dgm:pt modelId="{91545695-308C-4348-8109-D65C67DFCB31}">
      <dgm:prSet/>
      <dgm:spPr/>
      <dgm:t>
        <a:bodyPr/>
        <a:lstStyle/>
        <a:p>
          <a:r>
            <a:rPr lang="pl-PL" dirty="0"/>
            <a:t>ENGLISH CONVERSATIONS EVERY DAY</a:t>
          </a:r>
          <a:endParaRPr lang="en-US" dirty="0"/>
        </a:p>
      </dgm:t>
    </dgm:pt>
    <dgm:pt modelId="{048F2504-90B1-46D1-A996-242F21E2B9AB}" type="parTrans" cxnId="{2D2F0436-069F-4569-B334-D6A64DA15E2F}">
      <dgm:prSet/>
      <dgm:spPr/>
      <dgm:t>
        <a:bodyPr/>
        <a:lstStyle/>
        <a:p>
          <a:endParaRPr lang="en-US"/>
        </a:p>
      </dgm:t>
    </dgm:pt>
    <dgm:pt modelId="{CF053DF8-869D-499B-AE36-B3A1CAE1EAE6}" type="sibTrans" cxnId="{2D2F0436-069F-4569-B334-D6A64DA15E2F}">
      <dgm:prSet/>
      <dgm:spPr/>
      <dgm:t>
        <a:bodyPr/>
        <a:lstStyle/>
        <a:p>
          <a:endParaRPr lang="en-US"/>
        </a:p>
      </dgm:t>
    </dgm:pt>
    <dgm:pt modelId="{C88E7FF6-C69D-49EE-9272-E3A4F78FCFF9}">
      <dgm:prSet/>
      <dgm:spPr/>
      <dgm:t>
        <a:bodyPr/>
        <a:lstStyle/>
        <a:p>
          <a:r>
            <a:rPr lang="pl-PL" dirty="0"/>
            <a:t>WE KNOW MORE ABOUT ROMANIAN </a:t>
          </a:r>
          <a:r>
            <a:rPr lang="pl-PL"/>
            <a:t>CULTURE &amp; LANGUAGE</a:t>
          </a:r>
          <a:endParaRPr lang="en-US" dirty="0"/>
        </a:p>
      </dgm:t>
    </dgm:pt>
    <dgm:pt modelId="{F3AAA328-97C3-43D9-BD74-04BC2077BA00}" type="parTrans" cxnId="{2F89C635-BA9B-43A6-A2B2-E974F4BFCE74}">
      <dgm:prSet/>
      <dgm:spPr/>
      <dgm:t>
        <a:bodyPr/>
        <a:lstStyle/>
        <a:p>
          <a:endParaRPr lang="en-US"/>
        </a:p>
      </dgm:t>
    </dgm:pt>
    <dgm:pt modelId="{22811D0D-1950-4308-B2D1-3C89D3839407}" type="sibTrans" cxnId="{2F89C635-BA9B-43A6-A2B2-E974F4BFCE74}">
      <dgm:prSet/>
      <dgm:spPr/>
      <dgm:t>
        <a:bodyPr/>
        <a:lstStyle/>
        <a:p>
          <a:endParaRPr lang="en-US"/>
        </a:p>
      </dgm:t>
    </dgm:pt>
    <dgm:pt modelId="{6C368BCE-EF7B-4D29-8794-73BC741A5CC6}">
      <dgm:prSet/>
      <dgm:spPr/>
      <dgm:t>
        <a:bodyPr/>
        <a:lstStyle/>
        <a:p>
          <a:r>
            <a:rPr lang="pl-PL" dirty="0"/>
            <a:t>LESSONS TOGETHER WITH ROMANIAN STUDENTS</a:t>
          </a:r>
          <a:endParaRPr lang="en-US" dirty="0"/>
        </a:p>
      </dgm:t>
    </dgm:pt>
    <dgm:pt modelId="{044D7F21-100A-4E5A-A518-760EDA9B0256}" type="parTrans" cxnId="{C5839773-4C63-4983-993B-912EB6B04549}">
      <dgm:prSet/>
      <dgm:spPr/>
      <dgm:t>
        <a:bodyPr/>
        <a:lstStyle/>
        <a:p>
          <a:endParaRPr lang="en-US"/>
        </a:p>
      </dgm:t>
    </dgm:pt>
    <dgm:pt modelId="{F1998B2A-93E2-4D01-BB98-2298056A346F}" type="sibTrans" cxnId="{C5839773-4C63-4983-993B-912EB6B04549}">
      <dgm:prSet/>
      <dgm:spPr/>
      <dgm:t>
        <a:bodyPr/>
        <a:lstStyle/>
        <a:p>
          <a:endParaRPr lang="en-US"/>
        </a:p>
      </dgm:t>
    </dgm:pt>
    <dgm:pt modelId="{852FC5FA-FB4E-45BB-9E36-F842A8F6837D}" type="pres">
      <dgm:prSet presAssocID="{BAF0BEE3-9ACB-49D4-AB2A-FB4805F5DB1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77D2F22C-144E-4602-8B69-6ABC52FC4868}" type="pres">
      <dgm:prSet presAssocID="{5096A209-0DE4-4902-9193-BE44F83899A9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B0C7E44D-C3F6-4595-83E3-26F7B2F4BB0D}" type="pres">
      <dgm:prSet presAssocID="{7E78E054-596D-4E2D-A1CE-6A82CA9D15AA}" presName="sibTrans" presStyleCnt="0"/>
      <dgm:spPr/>
    </dgm:pt>
    <dgm:pt modelId="{A20E1518-E082-41DF-9EC0-4A5CCC3CA437}" type="pres">
      <dgm:prSet presAssocID="{78EB79AB-7DCB-48C0-B6C0-36D622494420}" presName="node" presStyleLbl="node1" presStyleIdx="1" presStyleCnt="5" custLinFactNeighborY="-2702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A812A6BB-3014-44E9-A37B-9F0AE834E4E7}" type="pres">
      <dgm:prSet presAssocID="{10C89A24-74C6-4CFF-B06F-BE8898BC9B78}" presName="sibTrans" presStyleCnt="0"/>
      <dgm:spPr/>
    </dgm:pt>
    <dgm:pt modelId="{E5CB6913-D52D-46BA-8E43-B1299B3774F4}" type="pres">
      <dgm:prSet presAssocID="{91545695-308C-4348-8109-D65C67DFCB31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A77F9457-6555-46F8-80A0-01A6409772AD}" type="pres">
      <dgm:prSet presAssocID="{CF053DF8-869D-499B-AE36-B3A1CAE1EAE6}" presName="sibTrans" presStyleCnt="0"/>
      <dgm:spPr/>
    </dgm:pt>
    <dgm:pt modelId="{D4419A0A-04A6-409A-BCBD-A5A201C8395D}" type="pres">
      <dgm:prSet presAssocID="{C88E7FF6-C69D-49EE-9272-E3A4F78FCFF9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0209505A-80A9-46F2-A5AB-AAD25924CB5E}" type="pres">
      <dgm:prSet presAssocID="{22811D0D-1950-4308-B2D1-3C89D3839407}" presName="sibTrans" presStyleCnt="0"/>
      <dgm:spPr/>
    </dgm:pt>
    <dgm:pt modelId="{B9CFA8A5-EB39-407F-BC79-F16DD91A09BE}" type="pres">
      <dgm:prSet presAssocID="{6C368BCE-EF7B-4D29-8794-73BC741A5CC6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0ECFBC66-8E8C-4BF5-A855-F24DD78EFFBD}" srcId="{BAF0BEE3-9ACB-49D4-AB2A-FB4805F5DB11}" destId="{78EB79AB-7DCB-48C0-B6C0-36D622494420}" srcOrd="1" destOrd="0" parTransId="{B389F3FC-D995-4566-B4D6-70E964D47854}" sibTransId="{10C89A24-74C6-4CFF-B06F-BE8898BC9B78}"/>
    <dgm:cxn modelId="{2F89C635-BA9B-43A6-A2B2-E974F4BFCE74}" srcId="{BAF0BEE3-9ACB-49D4-AB2A-FB4805F5DB11}" destId="{C88E7FF6-C69D-49EE-9272-E3A4F78FCFF9}" srcOrd="3" destOrd="0" parTransId="{F3AAA328-97C3-43D9-BD74-04BC2077BA00}" sibTransId="{22811D0D-1950-4308-B2D1-3C89D3839407}"/>
    <dgm:cxn modelId="{3D64FF38-E67F-4FD1-8F18-1B053C360B5F}" type="presOf" srcId="{78EB79AB-7DCB-48C0-B6C0-36D622494420}" destId="{A20E1518-E082-41DF-9EC0-4A5CCC3CA437}" srcOrd="0" destOrd="0" presId="urn:microsoft.com/office/officeart/2005/8/layout/default"/>
    <dgm:cxn modelId="{F3EC39B0-641C-4E15-ADF2-C6ED00824D04}" type="presOf" srcId="{91545695-308C-4348-8109-D65C67DFCB31}" destId="{E5CB6913-D52D-46BA-8E43-B1299B3774F4}" srcOrd="0" destOrd="0" presId="urn:microsoft.com/office/officeart/2005/8/layout/default"/>
    <dgm:cxn modelId="{78A219B4-BB37-41CB-A566-B9F2DE14A2B9}" type="presOf" srcId="{C88E7FF6-C69D-49EE-9272-E3A4F78FCFF9}" destId="{D4419A0A-04A6-409A-BCBD-A5A201C8395D}" srcOrd="0" destOrd="0" presId="urn:microsoft.com/office/officeart/2005/8/layout/default"/>
    <dgm:cxn modelId="{0563AA55-7F46-4912-8DBA-E1CBC0DBFD3F}" type="presOf" srcId="{BAF0BEE3-9ACB-49D4-AB2A-FB4805F5DB11}" destId="{852FC5FA-FB4E-45BB-9E36-F842A8F6837D}" srcOrd="0" destOrd="0" presId="urn:microsoft.com/office/officeart/2005/8/layout/default"/>
    <dgm:cxn modelId="{BFB58221-BF90-4352-866B-78EB6B9B4DA4}" type="presOf" srcId="{6C368BCE-EF7B-4D29-8794-73BC741A5CC6}" destId="{B9CFA8A5-EB39-407F-BC79-F16DD91A09BE}" srcOrd="0" destOrd="0" presId="urn:microsoft.com/office/officeart/2005/8/layout/default"/>
    <dgm:cxn modelId="{24D1C7C5-A490-4C52-85FB-65B90B8A6142}" type="presOf" srcId="{5096A209-0DE4-4902-9193-BE44F83899A9}" destId="{77D2F22C-144E-4602-8B69-6ABC52FC4868}" srcOrd="0" destOrd="0" presId="urn:microsoft.com/office/officeart/2005/8/layout/default"/>
    <dgm:cxn modelId="{C5839773-4C63-4983-993B-912EB6B04549}" srcId="{BAF0BEE3-9ACB-49D4-AB2A-FB4805F5DB11}" destId="{6C368BCE-EF7B-4D29-8794-73BC741A5CC6}" srcOrd="4" destOrd="0" parTransId="{044D7F21-100A-4E5A-A518-760EDA9B0256}" sibTransId="{F1998B2A-93E2-4D01-BB98-2298056A346F}"/>
    <dgm:cxn modelId="{2D2F0436-069F-4569-B334-D6A64DA15E2F}" srcId="{BAF0BEE3-9ACB-49D4-AB2A-FB4805F5DB11}" destId="{91545695-308C-4348-8109-D65C67DFCB31}" srcOrd="2" destOrd="0" parTransId="{048F2504-90B1-46D1-A996-242F21E2B9AB}" sibTransId="{CF053DF8-869D-499B-AE36-B3A1CAE1EAE6}"/>
    <dgm:cxn modelId="{A4651DC2-CE97-4A01-946B-A97C68ADC70B}" srcId="{BAF0BEE3-9ACB-49D4-AB2A-FB4805F5DB11}" destId="{5096A209-0DE4-4902-9193-BE44F83899A9}" srcOrd="0" destOrd="0" parTransId="{EC554CA5-B2E4-4773-9B10-14A1B2DC3481}" sibTransId="{7E78E054-596D-4E2D-A1CE-6A82CA9D15AA}"/>
    <dgm:cxn modelId="{8436DF9D-5997-4683-9F05-85BF91E83BAE}" type="presParOf" srcId="{852FC5FA-FB4E-45BB-9E36-F842A8F6837D}" destId="{77D2F22C-144E-4602-8B69-6ABC52FC4868}" srcOrd="0" destOrd="0" presId="urn:microsoft.com/office/officeart/2005/8/layout/default"/>
    <dgm:cxn modelId="{907D029D-9AA8-479A-9C1F-8406B8EB845F}" type="presParOf" srcId="{852FC5FA-FB4E-45BB-9E36-F842A8F6837D}" destId="{B0C7E44D-C3F6-4595-83E3-26F7B2F4BB0D}" srcOrd="1" destOrd="0" presId="urn:microsoft.com/office/officeart/2005/8/layout/default"/>
    <dgm:cxn modelId="{0C8D959C-4DD8-4C60-80EB-3702B2CA465F}" type="presParOf" srcId="{852FC5FA-FB4E-45BB-9E36-F842A8F6837D}" destId="{A20E1518-E082-41DF-9EC0-4A5CCC3CA437}" srcOrd="2" destOrd="0" presId="urn:microsoft.com/office/officeart/2005/8/layout/default"/>
    <dgm:cxn modelId="{503EB24D-15A3-405B-886F-27FF3FA9071E}" type="presParOf" srcId="{852FC5FA-FB4E-45BB-9E36-F842A8F6837D}" destId="{A812A6BB-3014-44E9-A37B-9F0AE834E4E7}" srcOrd="3" destOrd="0" presId="urn:microsoft.com/office/officeart/2005/8/layout/default"/>
    <dgm:cxn modelId="{BD3C8CF6-8161-44AA-A605-C1DB0A595440}" type="presParOf" srcId="{852FC5FA-FB4E-45BB-9E36-F842A8F6837D}" destId="{E5CB6913-D52D-46BA-8E43-B1299B3774F4}" srcOrd="4" destOrd="0" presId="urn:microsoft.com/office/officeart/2005/8/layout/default"/>
    <dgm:cxn modelId="{E39FFD38-A955-47F5-9131-6842017558A5}" type="presParOf" srcId="{852FC5FA-FB4E-45BB-9E36-F842A8F6837D}" destId="{A77F9457-6555-46F8-80A0-01A6409772AD}" srcOrd="5" destOrd="0" presId="urn:microsoft.com/office/officeart/2005/8/layout/default"/>
    <dgm:cxn modelId="{190F4B39-5FA7-475A-8C78-139A4778012F}" type="presParOf" srcId="{852FC5FA-FB4E-45BB-9E36-F842A8F6837D}" destId="{D4419A0A-04A6-409A-BCBD-A5A201C8395D}" srcOrd="6" destOrd="0" presId="urn:microsoft.com/office/officeart/2005/8/layout/default"/>
    <dgm:cxn modelId="{0A635A26-02A3-4AB3-AD7B-16B7558D3204}" type="presParOf" srcId="{852FC5FA-FB4E-45BB-9E36-F842A8F6837D}" destId="{0209505A-80A9-46F2-A5AB-AAD25924CB5E}" srcOrd="7" destOrd="0" presId="urn:microsoft.com/office/officeart/2005/8/layout/default"/>
    <dgm:cxn modelId="{E1BB9A31-4CED-4CD5-9450-5E5EC91B8149}" type="presParOf" srcId="{852FC5FA-FB4E-45BB-9E36-F842A8F6837D}" destId="{B9CFA8A5-EB39-407F-BC79-F16DD91A09BE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D2F22C-144E-4602-8B69-6ABC52FC4868}">
      <dsp:nvSpPr>
        <dsp:cNvPr id="0" name=""/>
        <dsp:cNvSpPr/>
      </dsp:nvSpPr>
      <dsp:spPr>
        <a:xfrm>
          <a:off x="0" y="39687"/>
          <a:ext cx="3286125" cy="197167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700" kern="1200"/>
            <a:t>Zawarliśmy nowe znajomości</a:t>
          </a:r>
          <a:endParaRPr lang="en-US" sz="2700" kern="1200"/>
        </a:p>
      </dsp:txBody>
      <dsp:txXfrm>
        <a:off x="0" y="39687"/>
        <a:ext cx="3286125" cy="1971675"/>
      </dsp:txXfrm>
    </dsp:sp>
    <dsp:sp modelId="{A20E1518-E082-41DF-9EC0-4A5CCC3CA437}">
      <dsp:nvSpPr>
        <dsp:cNvPr id="0" name=""/>
        <dsp:cNvSpPr/>
      </dsp:nvSpPr>
      <dsp:spPr>
        <a:xfrm>
          <a:off x="3614737" y="0"/>
          <a:ext cx="3286125" cy="1971675"/>
        </a:xfrm>
        <a:prstGeom prst="rect">
          <a:avLst/>
        </a:prstGeom>
        <a:solidFill>
          <a:schemeClr val="accent2">
            <a:hueOff val="-363841"/>
            <a:satOff val="-20982"/>
            <a:lumOff val="215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700" kern="1200"/>
            <a:t>Poznaliśmy ciekawe osoby</a:t>
          </a:r>
          <a:endParaRPr lang="en-US" sz="2700" kern="1200"/>
        </a:p>
      </dsp:txBody>
      <dsp:txXfrm>
        <a:off x="3614737" y="0"/>
        <a:ext cx="3286125" cy="1971675"/>
      </dsp:txXfrm>
    </dsp:sp>
    <dsp:sp modelId="{E5CB6913-D52D-46BA-8E43-B1299B3774F4}">
      <dsp:nvSpPr>
        <dsp:cNvPr id="0" name=""/>
        <dsp:cNvSpPr/>
      </dsp:nvSpPr>
      <dsp:spPr>
        <a:xfrm>
          <a:off x="7229475" y="39687"/>
          <a:ext cx="3286125" cy="1971675"/>
        </a:xfrm>
        <a:prstGeom prst="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700" kern="1200"/>
            <a:t>Mieliśmy możliwość rozmawiania po anielsku na co dzień </a:t>
          </a:r>
          <a:endParaRPr lang="en-US" sz="2700" kern="1200"/>
        </a:p>
      </dsp:txBody>
      <dsp:txXfrm>
        <a:off x="7229475" y="39687"/>
        <a:ext cx="3286125" cy="1971675"/>
      </dsp:txXfrm>
    </dsp:sp>
    <dsp:sp modelId="{D4419A0A-04A6-409A-BCBD-A5A201C8395D}">
      <dsp:nvSpPr>
        <dsp:cNvPr id="0" name=""/>
        <dsp:cNvSpPr/>
      </dsp:nvSpPr>
      <dsp:spPr>
        <a:xfrm>
          <a:off x="1807368" y="2339975"/>
          <a:ext cx="3286125" cy="1971675"/>
        </a:xfrm>
        <a:prstGeom prst="rect">
          <a:avLst/>
        </a:prstGeom>
        <a:solidFill>
          <a:schemeClr val="accent2">
            <a:hueOff val="-1091522"/>
            <a:satOff val="-62946"/>
            <a:lumOff val="647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700" kern="1200" dirty="0"/>
            <a:t>Zapoznaliśmy się z kulturą Rumunii</a:t>
          </a:r>
          <a:endParaRPr lang="en-US" sz="2700" kern="1200" dirty="0"/>
        </a:p>
      </dsp:txBody>
      <dsp:txXfrm>
        <a:off x="1807368" y="2339975"/>
        <a:ext cx="3286125" cy="1971675"/>
      </dsp:txXfrm>
    </dsp:sp>
    <dsp:sp modelId="{B9CFA8A5-EB39-407F-BC79-F16DD91A09BE}">
      <dsp:nvSpPr>
        <dsp:cNvPr id="0" name=""/>
        <dsp:cNvSpPr/>
      </dsp:nvSpPr>
      <dsp:spPr>
        <a:xfrm>
          <a:off x="5422106" y="2339975"/>
          <a:ext cx="3286125" cy="1971675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700" kern="1200"/>
            <a:t>Zobaczyliśmy jak funkcjonuje tamtejsza szkoła i jak prowadzone są lekcje</a:t>
          </a:r>
          <a:endParaRPr lang="en-US" sz="2700" kern="1200"/>
        </a:p>
      </dsp:txBody>
      <dsp:txXfrm>
        <a:off x="5422106" y="2339975"/>
        <a:ext cx="3286125" cy="197167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D2F22C-144E-4602-8B69-6ABC52FC4868}">
      <dsp:nvSpPr>
        <dsp:cNvPr id="0" name=""/>
        <dsp:cNvSpPr/>
      </dsp:nvSpPr>
      <dsp:spPr>
        <a:xfrm>
          <a:off x="0" y="39687"/>
          <a:ext cx="3286125" cy="197167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3000" kern="1200" dirty="0"/>
            <a:t>NEW FRIENDSHIPS</a:t>
          </a:r>
          <a:endParaRPr lang="en-US" sz="3000" kern="1200" dirty="0"/>
        </a:p>
      </dsp:txBody>
      <dsp:txXfrm>
        <a:off x="0" y="39687"/>
        <a:ext cx="3286125" cy="1971675"/>
      </dsp:txXfrm>
    </dsp:sp>
    <dsp:sp modelId="{A20E1518-E082-41DF-9EC0-4A5CCC3CA437}">
      <dsp:nvSpPr>
        <dsp:cNvPr id="0" name=""/>
        <dsp:cNvSpPr/>
      </dsp:nvSpPr>
      <dsp:spPr>
        <a:xfrm>
          <a:off x="3614737" y="0"/>
          <a:ext cx="3286125" cy="1971675"/>
        </a:xfrm>
        <a:prstGeom prst="rect">
          <a:avLst/>
        </a:prstGeom>
        <a:solidFill>
          <a:schemeClr val="accent2">
            <a:hueOff val="-363841"/>
            <a:satOff val="-20982"/>
            <a:lumOff val="215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3000" kern="1200" dirty="0"/>
            <a:t>MEETING NEW INTERESTING PEOPLES</a:t>
          </a:r>
          <a:endParaRPr lang="en-US" sz="3000" kern="1200" dirty="0"/>
        </a:p>
      </dsp:txBody>
      <dsp:txXfrm>
        <a:off x="3614737" y="0"/>
        <a:ext cx="3286125" cy="1971675"/>
      </dsp:txXfrm>
    </dsp:sp>
    <dsp:sp modelId="{E5CB6913-D52D-46BA-8E43-B1299B3774F4}">
      <dsp:nvSpPr>
        <dsp:cNvPr id="0" name=""/>
        <dsp:cNvSpPr/>
      </dsp:nvSpPr>
      <dsp:spPr>
        <a:xfrm>
          <a:off x="7229475" y="39687"/>
          <a:ext cx="3286125" cy="1971675"/>
        </a:xfrm>
        <a:prstGeom prst="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3000" kern="1200" dirty="0"/>
            <a:t>ENGLISH CONVERSATIONS EVERY DAY</a:t>
          </a:r>
          <a:endParaRPr lang="en-US" sz="3000" kern="1200" dirty="0"/>
        </a:p>
      </dsp:txBody>
      <dsp:txXfrm>
        <a:off x="7229475" y="39687"/>
        <a:ext cx="3286125" cy="1971675"/>
      </dsp:txXfrm>
    </dsp:sp>
    <dsp:sp modelId="{D4419A0A-04A6-409A-BCBD-A5A201C8395D}">
      <dsp:nvSpPr>
        <dsp:cNvPr id="0" name=""/>
        <dsp:cNvSpPr/>
      </dsp:nvSpPr>
      <dsp:spPr>
        <a:xfrm>
          <a:off x="1807368" y="2339975"/>
          <a:ext cx="3286125" cy="1971675"/>
        </a:xfrm>
        <a:prstGeom prst="rect">
          <a:avLst/>
        </a:prstGeom>
        <a:solidFill>
          <a:schemeClr val="accent2">
            <a:hueOff val="-1091522"/>
            <a:satOff val="-62946"/>
            <a:lumOff val="647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3000" kern="1200" dirty="0"/>
            <a:t>WE KNOW MORE ABOUT ROMANIAN </a:t>
          </a:r>
          <a:r>
            <a:rPr lang="pl-PL" sz="3000" kern="1200"/>
            <a:t>CULTURE &amp; LANGUAGE</a:t>
          </a:r>
          <a:endParaRPr lang="en-US" sz="3000" kern="1200" dirty="0"/>
        </a:p>
      </dsp:txBody>
      <dsp:txXfrm>
        <a:off x="1807368" y="2339975"/>
        <a:ext cx="3286125" cy="1971675"/>
      </dsp:txXfrm>
    </dsp:sp>
    <dsp:sp modelId="{B9CFA8A5-EB39-407F-BC79-F16DD91A09BE}">
      <dsp:nvSpPr>
        <dsp:cNvPr id="0" name=""/>
        <dsp:cNvSpPr/>
      </dsp:nvSpPr>
      <dsp:spPr>
        <a:xfrm>
          <a:off x="5422106" y="2339975"/>
          <a:ext cx="3286125" cy="1971675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3000" kern="1200" dirty="0"/>
            <a:t>LESSONS TOGETHER WITH ROMANIAN STUDENTS</a:t>
          </a:r>
          <a:endParaRPr lang="en-US" sz="3000" kern="1200" dirty="0"/>
        </a:p>
      </dsp:txBody>
      <dsp:txXfrm>
        <a:off x="5422106" y="2339975"/>
        <a:ext cx="3286125" cy="19716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pl-PL" sz="4400" b="0" strike="noStrike" spc="-1">
                <a:latin typeface="Arial"/>
              </a:rPr>
              <a:t>Kliknij, aby edytować format tekstu tytułu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3200" b="0" strike="noStrike" spc="-1">
                <a:latin typeface="Arial"/>
              </a:rPr>
              <a:t>Kliknij, aby edytować format tekstu konspektu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2800" b="0" strike="noStrike" spc="-1">
                <a:latin typeface="Arial"/>
              </a:rPr>
              <a:t>Drugi poziom konspektu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400" b="0" strike="noStrike" spc="-1">
                <a:latin typeface="Arial"/>
              </a:rPr>
              <a:t>Trzeci poziom konspektu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2000" b="0" strike="noStrike" spc="-1">
                <a:latin typeface="Arial"/>
              </a:rPr>
              <a:t>Czwarty poziom konspektu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latin typeface="Arial"/>
              </a:rPr>
              <a:t>Piąty poziom konspektu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latin typeface="Arial"/>
              </a:rPr>
              <a:t>Szósty poziom konspektu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latin typeface="Arial"/>
              </a:rPr>
              <a:t>Siódmy poziom konspektu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pl-PL" sz="4400" b="0" strike="noStrike" spc="-1">
                <a:latin typeface="Arial"/>
              </a:rPr>
              <a:t>Kliknij, aby edytować format tekstu tytułu</a:t>
            </a: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3200" b="0" strike="noStrike" spc="-1">
                <a:latin typeface="Arial"/>
              </a:rPr>
              <a:t>Kliknij, aby edytować format tekstu konspektu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2800" b="0" strike="noStrike" spc="-1">
                <a:latin typeface="Arial"/>
              </a:rPr>
              <a:t>Drugi poziom konspektu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400" b="0" strike="noStrike" spc="-1">
                <a:latin typeface="Arial"/>
              </a:rPr>
              <a:t>Trzeci poziom konspektu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2000" b="0" strike="noStrike" spc="-1">
                <a:latin typeface="Arial"/>
              </a:rPr>
              <a:t>Czwarty poziom konspektu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latin typeface="Arial"/>
              </a:rPr>
              <a:t>Piąty poziom konspektu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latin typeface="Arial"/>
              </a:rPr>
              <a:t>Szósty poziom konspektu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latin typeface="Arial"/>
              </a:rPr>
              <a:t>Siódmy poziom konspektu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CustomShape 1"/>
          <p:cNvSpPr/>
          <p:nvPr/>
        </p:nvSpPr>
        <p:spPr>
          <a:xfrm>
            <a:off x="0" y="0"/>
            <a:ext cx="12190320" cy="6856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7" name="CustomShape 2"/>
          <p:cNvSpPr/>
          <p:nvPr/>
        </p:nvSpPr>
        <p:spPr>
          <a:xfrm>
            <a:off x="447840" y="639360"/>
            <a:ext cx="3761280" cy="2692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pl-PL" sz="6000" b="1" i="1" strike="noStrike" spc="-1">
                <a:solidFill>
                  <a:srgbClr val="000000"/>
                </a:solidFill>
                <a:latin typeface="Calibri Light"/>
                <a:ea typeface="DejaVu Sans"/>
              </a:rPr>
              <a:t>BIELAWSKA KUŹNIA TALENTÓW</a:t>
            </a:r>
            <a:endParaRPr lang="pl-PL" sz="6000" b="0" strike="noStrike" spc="-1">
              <a:latin typeface="Arial"/>
            </a:endParaRPr>
          </a:p>
        </p:txBody>
      </p:sp>
      <p:sp>
        <p:nvSpPr>
          <p:cNvPr id="78" name="CustomShape 3"/>
          <p:cNvSpPr/>
          <p:nvPr/>
        </p:nvSpPr>
        <p:spPr>
          <a:xfrm>
            <a:off x="639000" y="3209760"/>
            <a:ext cx="3570120" cy="1560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pl-PL" sz="2400" b="0" strike="noStrike" spc="-1">
                <a:solidFill>
                  <a:srgbClr val="000000"/>
                </a:solidFill>
                <a:latin typeface="Calibri"/>
                <a:ea typeface="DejaVu Sans"/>
              </a:rPr>
              <a:t>PROJEKT </a:t>
            </a:r>
            <a:r>
              <a:rPr lang="pl-PL" sz="2400" b="0" i="1" strike="noStrike" spc="-1">
                <a:solidFill>
                  <a:srgbClr val="000000"/>
                </a:solidFill>
                <a:latin typeface="Calibri"/>
                <a:ea typeface="DejaVu Sans"/>
              </a:rPr>
              <a:t>PONADNARODOWA MOBILNOŚĆ UCZNIÓW</a:t>
            </a:r>
            <a:endParaRPr lang="pl-PL" sz="2400" b="0" strike="noStrike" spc="-1">
              <a:latin typeface="Arial"/>
            </a:endParaRPr>
          </a:p>
        </p:txBody>
      </p:sp>
      <p:sp>
        <p:nvSpPr>
          <p:cNvPr id="79" name="CustomShape 4"/>
          <p:cNvSpPr/>
          <p:nvPr/>
        </p:nvSpPr>
        <p:spPr>
          <a:xfrm>
            <a:off x="643320" y="4409280"/>
            <a:ext cx="3253320" cy="16560"/>
          </a:xfrm>
          <a:custGeom>
            <a:avLst/>
            <a:gdLst/>
            <a:ahLst/>
            <a:cxnLst/>
            <a:rect l="l" t="t" r="r" b="b"/>
            <a:pathLst>
              <a:path w="3255095" h="18288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80" name="Obraz 6" descr="Obraz zawierający osoba, grupa, pozujący, osoby&#10;&#10;Opis wygenerowany automatycznie"/>
          <p:cNvPicPr/>
          <p:nvPr/>
        </p:nvPicPr>
        <p:blipFill>
          <a:blip r:embed="rId2"/>
          <a:stretch/>
        </p:blipFill>
        <p:spPr>
          <a:xfrm>
            <a:off x="4654440" y="709920"/>
            <a:ext cx="7212960" cy="5409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CustomShape 1"/>
          <p:cNvSpPr/>
          <p:nvPr/>
        </p:nvSpPr>
        <p:spPr>
          <a:xfrm>
            <a:off x="0" y="0"/>
            <a:ext cx="12190320" cy="68562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25" name="Obraz 4" descr="Obraz zawierający tekst, wewnątrz, podłoże, ściana&#10;&#10;Opis wygenerowany automatycznie"/>
          <p:cNvPicPr/>
          <p:nvPr/>
        </p:nvPicPr>
        <p:blipFill>
          <a:blip r:embed="rId2"/>
          <a:stretch/>
        </p:blipFill>
        <p:spPr>
          <a:xfrm>
            <a:off x="6176520" y="1414440"/>
            <a:ext cx="5370480" cy="4027320"/>
          </a:xfrm>
          <a:prstGeom prst="rect">
            <a:avLst/>
          </a:prstGeom>
          <a:ln w="0">
            <a:noFill/>
          </a:ln>
        </p:spPr>
      </p:pic>
      <p:sp>
        <p:nvSpPr>
          <p:cNvPr id="126" name="CustomShape 2"/>
          <p:cNvSpPr/>
          <p:nvPr/>
        </p:nvSpPr>
        <p:spPr>
          <a:xfrm>
            <a:off x="477000" y="480240"/>
            <a:ext cx="11236320" cy="58960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27" name="Obraz 6" descr="Obraz zawierający tekst&#10;&#10;Opis wygenerowany automatycznie"/>
          <p:cNvPicPr/>
          <p:nvPr/>
        </p:nvPicPr>
        <p:blipFill>
          <a:blip r:embed="rId3"/>
          <a:stretch/>
        </p:blipFill>
        <p:spPr>
          <a:xfrm>
            <a:off x="643320" y="1414440"/>
            <a:ext cx="5370120" cy="40273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45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Picture 6" descr="Brak opisu."/>
          <p:cNvPicPr/>
          <p:nvPr/>
        </p:nvPicPr>
        <p:blipFill>
          <a:blip r:embed="rId2"/>
          <a:stretch/>
        </p:blipFill>
        <p:spPr>
          <a:xfrm>
            <a:off x="321840" y="321840"/>
            <a:ext cx="11546640" cy="62128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CustomShape 1"/>
          <p:cNvSpPr/>
          <p:nvPr/>
        </p:nvSpPr>
        <p:spPr>
          <a:xfrm>
            <a:off x="2880" y="0"/>
            <a:ext cx="12187080" cy="6856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0" name="CustomShape 2"/>
          <p:cNvSpPr/>
          <p:nvPr/>
        </p:nvSpPr>
        <p:spPr>
          <a:xfrm>
            <a:off x="0" y="0"/>
            <a:ext cx="4165560" cy="6856200"/>
          </a:xfrm>
          <a:custGeom>
            <a:avLst/>
            <a:gdLst/>
            <a:ahLst/>
            <a:cxnLst/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1" name="CustomShape 3"/>
          <p:cNvSpPr/>
          <p:nvPr/>
        </p:nvSpPr>
        <p:spPr>
          <a:xfrm>
            <a:off x="346320" y="1153440"/>
            <a:ext cx="3735720" cy="4459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pl-PL" sz="7200" b="1" i="1" strike="noStrike" spc="-1">
                <a:solidFill>
                  <a:srgbClr val="FFFFFF"/>
                </a:solidFill>
                <a:latin typeface="Calibri Light"/>
                <a:ea typeface="DejaVu Sans"/>
              </a:rPr>
              <a:t>DZIEŃ 2</a:t>
            </a:r>
            <a:endParaRPr lang="pl-PL" sz="7200" b="0" strike="noStrike" spc="-1">
              <a:latin typeface="Arial"/>
            </a:endParaRPr>
          </a:p>
        </p:txBody>
      </p:sp>
      <p:sp>
        <p:nvSpPr>
          <p:cNvPr id="132" name="CustomShape 4"/>
          <p:cNvSpPr/>
          <p:nvPr/>
        </p:nvSpPr>
        <p:spPr>
          <a:xfrm flipV="1">
            <a:off x="7550280" y="2452320"/>
            <a:ext cx="4081680" cy="4081680"/>
          </a:xfrm>
          <a:prstGeom prst="arc">
            <a:avLst>
              <a:gd name="adj1" fmla="val 16200000"/>
              <a:gd name="adj2" fmla="val 0"/>
            </a:avLst>
          </a:prstGeom>
          <a:noFill/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3" name="CustomShape 5"/>
          <p:cNvSpPr/>
          <p:nvPr/>
        </p:nvSpPr>
        <p:spPr>
          <a:xfrm>
            <a:off x="4447440" y="591480"/>
            <a:ext cx="6904800" cy="558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marL="228600" indent="-2268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pl-PL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Odbyły się zajęcia przyrodnicze w pobliskim rezerwacie przyrody, nad jeziorem Prut. Pojechaliśmy tam wraz z uczniami i nauczycielami z Galati.</a:t>
            </a:r>
            <a:endParaRPr lang="pl-PL" sz="2800" b="0" strike="noStrike" spc="-1">
              <a:latin typeface="Arial"/>
            </a:endParaRPr>
          </a:p>
          <a:p>
            <a:pPr marL="228600" indent="-2268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pl-PL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Podczas zajęć ocenialiśmy klasę wody i stopień zanieczyszczeń, na podstawie żyjących w niej organizmów. Mieliśmy okazję korzystać z mikroskopu i poznać wiele zagadnień z biologii i chemii, związanych z tematem wody i zanieczyszczeń.</a:t>
            </a:r>
            <a:endParaRPr lang="pl-PL" sz="2800" b="0" strike="noStrike" spc="-1">
              <a:latin typeface="Arial"/>
            </a:endParaRPr>
          </a:p>
          <a:p>
            <a:pPr marL="228600" indent="-2268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pl-PL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Po zajęciach w terenie zwiedzaliśmy miasto, wstąpiliśmy do cerkwi św. Mikołaja i do parku w centrum miasta. </a:t>
            </a:r>
            <a:endParaRPr lang="pl-PL" sz="2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CustomShape 1"/>
          <p:cNvSpPr/>
          <p:nvPr/>
        </p:nvSpPr>
        <p:spPr>
          <a:xfrm>
            <a:off x="0" y="0"/>
            <a:ext cx="12190320" cy="6856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5" name="CustomShape 2"/>
          <p:cNvSpPr/>
          <p:nvPr/>
        </p:nvSpPr>
        <p:spPr>
          <a:xfrm>
            <a:off x="477000" y="480240"/>
            <a:ext cx="11236320" cy="58960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36" name="Obraz 4" descr="Obraz zawierający osoba, grupa, osoby, tłum&#10;&#10;Opis wygenerowany automatycznie"/>
          <p:cNvPicPr/>
          <p:nvPr/>
        </p:nvPicPr>
        <p:blipFill>
          <a:blip r:embed="rId2"/>
          <a:srcRect l="9594" r="18083"/>
          <a:stretch/>
        </p:blipFill>
        <p:spPr>
          <a:xfrm>
            <a:off x="643320" y="643320"/>
            <a:ext cx="5370120" cy="5569200"/>
          </a:xfrm>
          <a:prstGeom prst="rect">
            <a:avLst/>
          </a:prstGeom>
          <a:ln w="0">
            <a:noFill/>
          </a:ln>
        </p:spPr>
      </p:pic>
      <p:pic>
        <p:nvPicPr>
          <p:cNvPr id="137" name="Obraz 6" descr="Obraz zawierający osoba, trawa, grupa, stojące&#10;&#10;Opis wygenerowany automatycznie"/>
          <p:cNvPicPr/>
          <p:nvPr/>
        </p:nvPicPr>
        <p:blipFill>
          <a:blip r:embed="rId3"/>
          <a:srcRect l="14291" r="13386"/>
          <a:stretch/>
        </p:blipFill>
        <p:spPr>
          <a:xfrm>
            <a:off x="6176520" y="643320"/>
            <a:ext cx="5370480" cy="55692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CustomShape 1"/>
          <p:cNvSpPr/>
          <p:nvPr/>
        </p:nvSpPr>
        <p:spPr>
          <a:xfrm>
            <a:off x="0" y="0"/>
            <a:ext cx="12190320" cy="6856200"/>
          </a:xfrm>
          <a:prstGeom prst="rect">
            <a:avLst/>
          </a:prstGeom>
          <a:solidFill>
            <a:srgbClr val="5C3E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9" name="CustomShape 2"/>
          <p:cNvSpPr/>
          <p:nvPr/>
        </p:nvSpPr>
        <p:spPr>
          <a:xfrm>
            <a:off x="477000" y="480240"/>
            <a:ext cx="11236320" cy="58960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40" name="Picture 2" descr="Brak opisu."/>
          <p:cNvPicPr/>
          <p:nvPr/>
        </p:nvPicPr>
        <p:blipFill>
          <a:blip r:embed="rId2"/>
          <a:stretch/>
        </p:blipFill>
        <p:spPr>
          <a:xfrm>
            <a:off x="3409920" y="643320"/>
            <a:ext cx="5370120" cy="55692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CustomShape 1"/>
          <p:cNvSpPr/>
          <p:nvPr/>
        </p:nvSpPr>
        <p:spPr>
          <a:xfrm>
            <a:off x="0" y="0"/>
            <a:ext cx="12190320" cy="68562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42" name="Picture 2" descr="Brak opisu."/>
          <p:cNvPicPr/>
          <p:nvPr/>
        </p:nvPicPr>
        <p:blipFill>
          <a:blip r:embed="rId2"/>
          <a:stretch/>
        </p:blipFill>
        <p:spPr>
          <a:xfrm>
            <a:off x="6176520" y="643320"/>
            <a:ext cx="5370480" cy="5569200"/>
          </a:xfrm>
          <a:prstGeom prst="rect">
            <a:avLst/>
          </a:prstGeom>
          <a:ln w="0">
            <a:noFill/>
          </a:ln>
        </p:spPr>
      </p:pic>
      <p:sp>
        <p:nvSpPr>
          <p:cNvPr id="143" name="CustomShape 2"/>
          <p:cNvSpPr/>
          <p:nvPr/>
        </p:nvSpPr>
        <p:spPr>
          <a:xfrm>
            <a:off x="477000" y="480240"/>
            <a:ext cx="11236320" cy="58960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44" name="Picture 4" descr="Brak opisu."/>
          <p:cNvPicPr/>
          <p:nvPr/>
        </p:nvPicPr>
        <p:blipFill>
          <a:blip r:embed="rId3"/>
          <a:stretch/>
        </p:blipFill>
        <p:spPr>
          <a:xfrm>
            <a:off x="643320" y="643320"/>
            <a:ext cx="5370120" cy="55692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CustomShape 1"/>
          <p:cNvSpPr/>
          <p:nvPr/>
        </p:nvSpPr>
        <p:spPr>
          <a:xfrm>
            <a:off x="2880" y="0"/>
            <a:ext cx="12187080" cy="6856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6" name="CustomShape 2"/>
          <p:cNvSpPr/>
          <p:nvPr/>
        </p:nvSpPr>
        <p:spPr>
          <a:xfrm>
            <a:off x="0" y="0"/>
            <a:ext cx="4165560" cy="6856200"/>
          </a:xfrm>
          <a:custGeom>
            <a:avLst/>
            <a:gdLst/>
            <a:ahLst/>
            <a:cxnLst/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7" name="CustomShape 3"/>
          <p:cNvSpPr/>
          <p:nvPr/>
        </p:nvSpPr>
        <p:spPr>
          <a:xfrm>
            <a:off x="399600" y="1153440"/>
            <a:ext cx="3485880" cy="4459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pl-PL" sz="7200" b="1" i="1" strike="noStrike" spc="-1">
                <a:solidFill>
                  <a:srgbClr val="FFFFFF"/>
                </a:solidFill>
                <a:latin typeface="Calibri Light"/>
                <a:ea typeface="DejaVu Sans"/>
              </a:rPr>
              <a:t>DZIEŃ 3</a:t>
            </a:r>
            <a:endParaRPr lang="pl-PL" sz="7200" b="0" strike="noStrike" spc="-1">
              <a:latin typeface="Arial"/>
            </a:endParaRPr>
          </a:p>
        </p:txBody>
      </p:sp>
      <p:sp>
        <p:nvSpPr>
          <p:cNvPr id="148" name="CustomShape 4"/>
          <p:cNvSpPr/>
          <p:nvPr/>
        </p:nvSpPr>
        <p:spPr>
          <a:xfrm flipV="1">
            <a:off x="7550280" y="2452320"/>
            <a:ext cx="4081680" cy="4081680"/>
          </a:xfrm>
          <a:prstGeom prst="arc">
            <a:avLst>
              <a:gd name="adj1" fmla="val 16200000"/>
              <a:gd name="adj2" fmla="val 0"/>
            </a:avLst>
          </a:prstGeom>
          <a:noFill/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9" name="CustomShape 5"/>
          <p:cNvSpPr/>
          <p:nvPr/>
        </p:nvSpPr>
        <p:spPr>
          <a:xfrm>
            <a:off x="4447440" y="591480"/>
            <a:ext cx="6904800" cy="558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marL="228600" indent="-2268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pl-PL" sz="2600" b="0" strike="noStrike" spc="-1">
                <a:solidFill>
                  <a:srgbClr val="000000"/>
                </a:solidFill>
                <a:latin typeface="Calibri"/>
                <a:ea typeface="DejaVu Sans"/>
              </a:rPr>
              <a:t>Uczestniczyliśmy w zajęciach na Uniwersytecie w Galati, na Wydziale Biotechnologii, gdzie dowiedzieliśmy się jak najlepiej wykorzystywać wartości odżywcze produktów, dowiedzieliśmy się także wielu ciekawostek o mikroorganizmach, które wpływają na żywność. Na wydziale inżynierii poznaliśmy natomiast proces działania drukarek 3D.</a:t>
            </a:r>
            <a:endParaRPr lang="pl-PL" sz="2600" b="0" strike="noStrike" spc="-1">
              <a:latin typeface="Arial"/>
            </a:endParaRPr>
          </a:p>
          <a:p>
            <a:pPr marL="228600" indent="-2268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pl-PL" sz="2600" b="0" strike="noStrike" spc="-1">
                <a:solidFill>
                  <a:srgbClr val="000000"/>
                </a:solidFill>
                <a:latin typeface="Calibri"/>
                <a:ea typeface="DejaVu Sans"/>
              </a:rPr>
              <a:t> Poszliśmy też do laboratoriów, gdzie pracownicy wydziału gospodarki wodnej prowadzili badania nad akwakulturami ryb hodowlanych.</a:t>
            </a:r>
            <a:endParaRPr lang="pl-PL" sz="2600" b="0" strike="noStrike" spc="-1">
              <a:latin typeface="Arial"/>
            </a:endParaRPr>
          </a:p>
          <a:p>
            <a:pPr marL="228600" indent="-2268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pl-PL" sz="2600" b="0" strike="noStrike" spc="-1">
                <a:solidFill>
                  <a:srgbClr val="000000"/>
                </a:solidFill>
                <a:latin typeface="Calibri"/>
                <a:ea typeface="DejaVu Sans"/>
              </a:rPr>
              <a:t>Po południu odwiedziliśmy ratusz. Zastępca burmistrza oprowadził nas po budynku i opowiadał nam o Galati i o pracy Rady Miasta.</a:t>
            </a:r>
            <a:endParaRPr lang="pl-PL" sz="2600" b="0" strike="noStrike" spc="-1">
              <a:latin typeface="Arial"/>
            </a:endParaRPr>
          </a:p>
          <a:p>
            <a:pPr marL="228600" indent="-2268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pl-PL" sz="2600" b="0" strike="noStrike" spc="-1">
                <a:solidFill>
                  <a:srgbClr val="000000"/>
                </a:solidFill>
                <a:latin typeface="Calibri"/>
                <a:ea typeface="DejaVu Sans"/>
              </a:rPr>
              <a:t>Później odwiedziliśmy Muzeum Sztuki i Kultury.</a:t>
            </a:r>
            <a:endParaRPr lang="pl-PL" sz="2600" b="0" strike="noStrike" spc="-1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pl-PL" sz="2600" b="0" strike="noStrike" spc="-1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pl-PL" sz="26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45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Obraz 4" descr="Obraz zawierający tekst, budynek, zewnętrzne, podłoże&#10;&#10;Opis wygenerowany automatycznie"/>
          <p:cNvPicPr/>
          <p:nvPr/>
        </p:nvPicPr>
        <p:blipFill>
          <a:blip r:embed="rId2"/>
          <a:srcRect t="12976" b="15276"/>
          <a:stretch/>
        </p:blipFill>
        <p:spPr>
          <a:xfrm>
            <a:off x="321840" y="321840"/>
            <a:ext cx="11546640" cy="62128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CustomShape 1"/>
          <p:cNvSpPr/>
          <p:nvPr/>
        </p:nvSpPr>
        <p:spPr>
          <a:xfrm>
            <a:off x="0" y="0"/>
            <a:ext cx="12190320" cy="6856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2" name="CustomShape 2"/>
          <p:cNvSpPr/>
          <p:nvPr/>
        </p:nvSpPr>
        <p:spPr>
          <a:xfrm>
            <a:off x="477000" y="480240"/>
            <a:ext cx="11236320" cy="58960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53" name="Picture 2" descr="Brak opisu."/>
          <p:cNvPicPr/>
          <p:nvPr/>
        </p:nvPicPr>
        <p:blipFill>
          <a:blip r:embed="rId2"/>
          <a:stretch/>
        </p:blipFill>
        <p:spPr>
          <a:xfrm>
            <a:off x="643320" y="643320"/>
            <a:ext cx="5370120" cy="5569200"/>
          </a:xfrm>
          <a:prstGeom prst="rect">
            <a:avLst/>
          </a:prstGeom>
          <a:ln w="0">
            <a:noFill/>
          </a:ln>
        </p:spPr>
      </p:pic>
      <p:pic>
        <p:nvPicPr>
          <p:cNvPr id="154" name="Obraz 4" descr="Obraz zawierający wewnątrz, osoba, ściana, sufit&#10;&#10;Opis wygenerowany automatycznie"/>
          <p:cNvPicPr/>
          <p:nvPr/>
        </p:nvPicPr>
        <p:blipFill>
          <a:blip r:embed="rId3"/>
          <a:srcRect l="27677"/>
          <a:stretch/>
        </p:blipFill>
        <p:spPr>
          <a:xfrm>
            <a:off x="6176520" y="643320"/>
            <a:ext cx="5370480" cy="55692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CustomShape 1"/>
          <p:cNvSpPr/>
          <p:nvPr/>
        </p:nvSpPr>
        <p:spPr>
          <a:xfrm>
            <a:off x="0" y="0"/>
            <a:ext cx="12190320" cy="6856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6" name="CustomShape 2"/>
          <p:cNvSpPr/>
          <p:nvPr/>
        </p:nvSpPr>
        <p:spPr>
          <a:xfrm>
            <a:off x="477000" y="480240"/>
            <a:ext cx="11236320" cy="58960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57" name="Obraz 6" descr="Obraz zawierający osoba, żywność, wewnątrz, talerz&#10;&#10;Opis wygenerowany automatycznie"/>
          <p:cNvPicPr/>
          <p:nvPr/>
        </p:nvPicPr>
        <p:blipFill>
          <a:blip r:embed="rId2"/>
          <a:srcRect l="27067" r="610"/>
          <a:stretch/>
        </p:blipFill>
        <p:spPr>
          <a:xfrm>
            <a:off x="643320" y="643320"/>
            <a:ext cx="5370120" cy="5569200"/>
          </a:xfrm>
          <a:prstGeom prst="rect">
            <a:avLst/>
          </a:prstGeom>
          <a:ln w="0">
            <a:noFill/>
          </a:ln>
        </p:spPr>
      </p:pic>
      <p:pic>
        <p:nvPicPr>
          <p:cNvPr id="158" name="Obraz 4" descr="Obraz zawierający niebieski, kilka&#10;&#10;Opis wygenerowany automatycznie"/>
          <p:cNvPicPr/>
          <p:nvPr/>
        </p:nvPicPr>
        <p:blipFill>
          <a:blip r:embed="rId3"/>
          <a:srcRect l="18843" r="8835"/>
          <a:stretch/>
        </p:blipFill>
        <p:spPr>
          <a:xfrm>
            <a:off x="6176520" y="643320"/>
            <a:ext cx="5370480" cy="55692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CustomShape 1"/>
          <p:cNvSpPr/>
          <p:nvPr/>
        </p:nvSpPr>
        <p:spPr>
          <a:xfrm>
            <a:off x="0" y="0"/>
            <a:ext cx="12187080" cy="6856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2" name="CustomShape 2"/>
          <p:cNvSpPr/>
          <p:nvPr/>
        </p:nvSpPr>
        <p:spPr>
          <a:xfrm>
            <a:off x="640080" y="4419720"/>
            <a:ext cx="10906920" cy="1202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6600" b="0" strike="noStrike" spc="-1">
                <a:solidFill>
                  <a:srgbClr val="000000"/>
                </a:solidFill>
                <a:latin typeface="Calibri Light"/>
                <a:ea typeface="DejaVu Sans"/>
              </a:rPr>
              <a:t>PRZYGOTOWANIA DO WYJAZDU</a:t>
            </a:r>
            <a:endParaRPr lang="pl-PL" sz="6600" b="0" strike="noStrike" spc="-1">
              <a:latin typeface="Arial"/>
            </a:endParaRPr>
          </a:p>
        </p:txBody>
      </p:sp>
      <p:pic>
        <p:nvPicPr>
          <p:cNvPr id="83" name="Picture 4"/>
          <p:cNvPicPr/>
          <p:nvPr/>
        </p:nvPicPr>
        <p:blipFill>
          <a:blip r:embed="rId2"/>
          <a:stretch/>
        </p:blipFill>
        <p:spPr>
          <a:xfrm>
            <a:off x="0" y="0"/>
            <a:ext cx="6094080" cy="4192920"/>
          </a:xfrm>
          <a:prstGeom prst="rect">
            <a:avLst/>
          </a:prstGeom>
          <a:ln w="0">
            <a:noFill/>
          </a:ln>
        </p:spPr>
      </p:pic>
      <p:pic>
        <p:nvPicPr>
          <p:cNvPr id="84" name="Picture 6"/>
          <p:cNvPicPr/>
          <p:nvPr/>
        </p:nvPicPr>
        <p:blipFill>
          <a:blip r:embed="rId3"/>
          <a:stretch/>
        </p:blipFill>
        <p:spPr>
          <a:xfrm>
            <a:off x="6019920" y="0"/>
            <a:ext cx="6170400" cy="4184280"/>
          </a:xfrm>
          <a:prstGeom prst="rect">
            <a:avLst/>
          </a:prstGeom>
          <a:ln w="0">
            <a:noFill/>
          </a:ln>
        </p:spPr>
      </p:pic>
      <p:sp>
        <p:nvSpPr>
          <p:cNvPr id="85" name="CustomShape 3"/>
          <p:cNvSpPr/>
          <p:nvPr/>
        </p:nvSpPr>
        <p:spPr>
          <a:xfrm>
            <a:off x="4449960" y="5598360"/>
            <a:ext cx="3290040" cy="16560"/>
          </a:xfrm>
          <a:custGeom>
            <a:avLst/>
            <a:gdLst/>
            <a:ahLst/>
            <a:cxnLst/>
            <a:rect l="l" t="t" r="r" b="b"/>
            <a:pathLst>
              <a:path w="3291840" h="18288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45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Obraz 6" descr="Obraz zawierający wewnątrz, stół, sufit, sala konferencyjna&#10;&#10;Opis wygenerowany automatycznie"/>
          <p:cNvPicPr/>
          <p:nvPr/>
        </p:nvPicPr>
        <p:blipFill>
          <a:blip r:embed="rId2"/>
          <a:srcRect t="13034" b="15213"/>
          <a:stretch/>
        </p:blipFill>
        <p:spPr>
          <a:xfrm>
            <a:off x="321840" y="321840"/>
            <a:ext cx="11546640" cy="62128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45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Obraz 4" descr="Obraz zawierający osoba, wewnątrz, podłoże, sufit&#10;&#10;Opis wygenerowany automatycznie"/>
          <p:cNvPicPr/>
          <p:nvPr/>
        </p:nvPicPr>
        <p:blipFill>
          <a:blip r:embed="rId2"/>
          <a:srcRect t="18635" b="9617"/>
          <a:stretch/>
        </p:blipFill>
        <p:spPr>
          <a:xfrm>
            <a:off x="321840" y="321840"/>
            <a:ext cx="11546640" cy="62128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CustomShape 1"/>
          <p:cNvSpPr/>
          <p:nvPr/>
        </p:nvSpPr>
        <p:spPr>
          <a:xfrm>
            <a:off x="2880" y="0"/>
            <a:ext cx="12187080" cy="6856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2" name="CustomShape 2"/>
          <p:cNvSpPr/>
          <p:nvPr/>
        </p:nvSpPr>
        <p:spPr>
          <a:xfrm>
            <a:off x="0" y="0"/>
            <a:ext cx="4165560" cy="6856200"/>
          </a:xfrm>
          <a:custGeom>
            <a:avLst/>
            <a:gdLst/>
            <a:ahLst/>
            <a:cxnLst/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3" name="CustomShape 3"/>
          <p:cNvSpPr/>
          <p:nvPr/>
        </p:nvSpPr>
        <p:spPr>
          <a:xfrm>
            <a:off x="319680" y="1153440"/>
            <a:ext cx="3565800" cy="4459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pl-PL" sz="7200" b="1" i="1" strike="noStrike" spc="-1">
                <a:solidFill>
                  <a:srgbClr val="FFFFFF"/>
                </a:solidFill>
                <a:latin typeface="Calibri Light"/>
                <a:ea typeface="DejaVu Sans"/>
              </a:rPr>
              <a:t>DZIEŃ 4</a:t>
            </a:r>
            <a:endParaRPr lang="pl-PL" sz="7200" b="0" strike="noStrike" spc="-1">
              <a:latin typeface="Arial"/>
            </a:endParaRPr>
          </a:p>
        </p:txBody>
      </p:sp>
      <p:sp>
        <p:nvSpPr>
          <p:cNvPr id="164" name="CustomShape 4"/>
          <p:cNvSpPr/>
          <p:nvPr/>
        </p:nvSpPr>
        <p:spPr>
          <a:xfrm flipV="1">
            <a:off x="7550280" y="2452320"/>
            <a:ext cx="4081680" cy="4081680"/>
          </a:xfrm>
          <a:prstGeom prst="arc">
            <a:avLst>
              <a:gd name="adj1" fmla="val 16200000"/>
              <a:gd name="adj2" fmla="val 0"/>
            </a:avLst>
          </a:prstGeom>
          <a:noFill/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5" name="CustomShape 5"/>
          <p:cNvSpPr/>
          <p:nvPr/>
        </p:nvSpPr>
        <p:spPr>
          <a:xfrm>
            <a:off x="4447440" y="591480"/>
            <a:ext cx="6904800" cy="558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marL="228600" indent="-2268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pl-PL" sz="2200" b="0" strike="noStrike" spc="-1">
                <a:solidFill>
                  <a:srgbClr val="000000"/>
                </a:solidFill>
                <a:latin typeface="Calibri"/>
                <a:ea typeface="DejaVu Sans"/>
              </a:rPr>
              <a:t>Ponownie poszliśmy do szkoły. Najpierw braliśmy udział w zajęciach, na których robiliśmy lalki w ludowych strojach z drewnianych łyżek i różnych materiałów.</a:t>
            </a:r>
            <a:endParaRPr lang="pl-PL" sz="2200" b="0" strike="noStrike" spc="-1">
              <a:latin typeface="Arial"/>
            </a:endParaRPr>
          </a:p>
          <a:p>
            <a:pPr marL="228600" indent="-2268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pl-PL" sz="2200" b="0" strike="noStrike" spc="-1">
                <a:solidFill>
                  <a:srgbClr val="000000"/>
                </a:solidFill>
                <a:latin typeface="Calibri"/>
                <a:ea typeface="DejaVu Sans"/>
              </a:rPr>
              <a:t>Potem uczestniczyliśmy w lokalnej akcji „Adoptuj psiaka”. Mogliśmy bawić się z pieskami i przekazać schronisku wcześniej zebraną karmę.</a:t>
            </a:r>
            <a:endParaRPr lang="pl-PL" sz="2200" b="0" strike="noStrike" spc="-1">
              <a:latin typeface="Arial"/>
            </a:endParaRPr>
          </a:p>
          <a:p>
            <a:pPr marL="228600" indent="-2268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pl-PL" sz="2200" b="0" strike="noStrike" spc="-1">
                <a:solidFill>
                  <a:srgbClr val="000000"/>
                </a:solidFill>
                <a:latin typeface="Calibri"/>
                <a:ea typeface="DejaVu Sans"/>
              </a:rPr>
              <a:t>Następnie poszliśmy do pracowni fizycznej, gdzie uczniowie z tamtejszej szkoły prezentowali zrobione przez siebie przyrządy fizyczno-przyrodnicze i urządzenia mechaniczne służące do pomiaru różnych elementów pogody, m.in. barometry, deszczomierze, wiatromierze itp. </a:t>
            </a:r>
            <a:endParaRPr lang="pl-PL" sz="2200" b="0" strike="noStrike" spc="-1">
              <a:latin typeface="Arial"/>
            </a:endParaRPr>
          </a:p>
          <a:p>
            <a:pPr marL="228600" indent="-2268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pl-PL" sz="2200" b="0" strike="noStrike" spc="-1">
                <a:solidFill>
                  <a:srgbClr val="000000"/>
                </a:solidFill>
                <a:latin typeface="Calibri"/>
                <a:ea typeface="DejaVu Sans"/>
              </a:rPr>
              <a:t>Pod koniec wizyty w szkole mieliśmy też warsztaty taneczne Zumby.</a:t>
            </a:r>
            <a:endParaRPr lang="pl-PL" sz="2200" b="0" strike="noStrike" spc="-1">
              <a:latin typeface="Arial"/>
            </a:endParaRPr>
          </a:p>
          <a:p>
            <a:pPr marL="228600" indent="-2268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pl-PL" sz="2200" b="0" strike="noStrike" spc="-1">
                <a:solidFill>
                  <a:srgbClr val="000000"/>
                </a:solidFill>
                <a:latin typeface="Calibri"/>
                <a:ea typeface="DejaVu Sans"/>
              </a:rPr>
              <a:t>Później, gdy wróciliśmy do hotelu, udaliśmy się na rejs motorówką po Dunaju, mogliśmy zobaczyć port w Galati i usłyszeć historię budynków obok których przepływaliśmy.</a:t>
            </a:r>
            <a:endParaRPr lang="pl-PL" sz="2200" b="0" strike="noStrike" spc="-1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pl-PL" sz="22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CustomShape 1"/>
          <p:cNvSpPr/>
          <p:nvPr/>
        </p:nvSpPr>
        <p:spPr>
          <a:xfrm>
            <a:off x="0" y="0"/>
            <a:ext cx="12190320" cy="68562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67" name="Obraz 8" descr="Obraz zawierający osoba, wewnątrz&#10;&#10;Opis wygenerowany automatycznie"/>
          <p:cNvPicPr/>
          <p:nvPr/>
        </p:nvPicPr>
        <p:blipFill>
          <a:blip r:embed="rId2"/>
          <a:stretch/>
        </p:blipFill>
        <p:spPr>
          <a:xfrm>
            <a:off x="6176520" y="1414440"/>
            <a:ext cx="5370480" cy="4027320"/>
          </a:xfrm>
          <a:prstGeom prst="rect">
            <a:avLst/>
          </a:prstGeom>
          <a:ln w="0">
            <a:noFill/>
          </a:ln>
        </p:spPr>
      </p:pic>
      <p:sp>
        <p:nvSpPr>
          <p:cNvPr id="168" name="CustomShape 2"/>
          <p:cNvSpPr/>
          <p:nvPr/>
        </p:nvSpPr>
        <p:spPr>
          <a:xfrm>
            <a:off x="477000" y="480240"/>
            <a:ext cx="11236320" cy="58960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69" name="Obraz 6" descr="Obraz zawierający tekst, wewnątrz, osoba, stół&#10;&#10;Opis wygenerowany automatycznie"/>
          <p:cNvPicPr/>
          <p:nvPr/>
        </p:nvPicPr>
        <p:blipFill>
          <a:blip r:embed="rId3"/>
          <a:stretch/>
        </p:blipFill>
        <p:spPr>
          <a:xfrm>
            <a:off x="643320" y="1414440"/>
            <a:ext cx="5370120" cy="40273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45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Obraz 4" descr="Obraz zawierający osoba, podłoże, wewnątrz, sufit&#10;&#10;Opis wygenerowany automatycznie"/>
          <p:cNvPicPr/>
          <p:nvPr/>
        </p:nvPicPr>
        <p:blipFill>
          <a:blip r:embed="rId2"/>
          <a:srcRect t="20777" b="7470"/>
          <a:stretch/>
        </p:blipFill>
        <p:spPr>
          <a:xfrm>
            <a:off x="321840" y="321840"/>
            <a:ext cx="11546640" cy="62128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CustomShape 1"/>
          <p:cNvSpPr/>
          <p:nvPr/>
        </p:nvSpPr>
        <p:spPr>
          <a:xfrm>
            <a:off x="0" y="0"/>
            <a:ext cx="12190320" cy="6856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72" name="CustomShape 2"/>
          <p:cNvSpPr/>
          <p:nvPr/>
        </p:nvSpPr>
        <p:spPr>
          <a:xfrm>
            <a:off x="477000" y="480240"/>
            <a:ext cx="11236320" cy="58960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73" name="Obraz 4" descr="Obraz zawierający pies, ssak, klatka, przywiązany&#10;&#10;Opis wygenerowany automatycznie"/>
          <p:cNvPicPr/>
          <p:nvPr/>
        </p:nvPicPr>
        <p:blipFill>
          <a:blip r:embed="rId2"/>
          <a:srcRect l="6102" r="21575"/>
          <a:stretch/>
        </p:blipFill>
        <p:spPr>
          <a:xfrm>
            <a:off x="643320" y="643320"/>
            <a:ext cx="5370120" cy="5569200"/>
          </a:xfrm>
          <a:prstGeom prst="rect">
            <a:avLst/>
          </a:prstGeom>
          <a:ln w="0">
            <a:noFill/>
          </a:ln>
        </p:spPr>
      </p:pic>
      <p:pic>
        <p:nvPicPr>
          <p:cNvPr id="174" name="Obraz 6" descr="Obraz zawierający osoba, zewnętrzne&#10;&#10;Opis wygenerowany automatycznie"/>
          <p:cNvPicPr/>
          <p:nvPr/>
        </p:nvPicPr>
        <p:blipFill>
          <a:blip r:embed="rId3"/>
          <a:srcRect l="19185" r="8492"/>
          <a:stretch/>
        </p:blipFill>
        <p:spPr>
          <a:xfrm>
            <a:off x="6176520" y="643320"/>
            <a:ext cx="5370480" cy="55692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CustomShape 1"/>
          <p:cNvSpPr/>
          <p:nvPr/>
        </p:nvSpPr>
        <p:spPr>
          <a:xfrm>
            <a:off x="0" y="0"/>
            <a:ext cx="12190320" cy="6856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76" name="CustomShape 2"/>
          <p:cNvSpPr/>
          <p:nvPr/>
        </p:nvSpPr>
        <p:spPr>
          <a:xfrm>
            <a:off x="477000" y="480240"/>
            <a:ext cx="11236320" cy="58960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77" name="Picture 2" descr="Brak opisu."/>
          <p:cNvPicPr/>
          <p:nvPr/>
        </p:nvPicPr>
        <p:blipFill>
          <a:blip r:embed="rId2"/>
          <a:stretch/>
        </p:blipFill>
        <p:spPr>
          <a:xfrm>
            <a:off x="643320" y="643320"/>
            <a:ext cx="5370120" cy="5569200"/>
          </a:xfrm>
          <a:prstGeom prst="rect">
            <a:avLst/>
          </a:prstGeom>
          <a:ln w="0">
            <a:noFill/>
          </a:ln>
        </p:spPr>
      </p:pic>
      <p:pic>
        <p:nvPicPr>
          <p:cNvPr id="178" name="Obraz 4" descr="Obraz zawierający osoba, niebo, zewnętrzne, kobieta&#10;&#10;Opis wygenerowany automatycznie"/>
          <p:cNvPicPr/>
          <p:nvPr/>
        </p:nvPicPr>
        <p:blipFill>
          <a:blip r:embed="rId3"/>
          <a:srcRect l="16787" r="10890"/>
          <a:stretch/>
        </p:blipFill>
        <p:spPr>
          <a:xfrm>
            <a:off x="6176520" y="643320"/>
            <a:ext cx="5370480" cy="55692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45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Obraz 4" descr="Obraz zawierający zewnętrzne, drzewo, osoba, osoby&#10;&#10;Opis wygenerowany automatycznie"/>
          <p:cNvPicPr/>
          <p:nvPr/>
        </p:nvPicPr>
        <p:blipFill>
          <a:blip r:embed="rId2"/>
          <a:srcRect t="20640" b="7612"/>
          <a:stretch/>
        </p:blipFill>
        <p:spPr>
          <a:xfrm>
            <a:off x="321840" y="321840"/>
            <a:ext cx="11546640" cy="62128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45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Obraz 4" descr="Obraz zawierający wewnątrz, osoba, ściana, sufit&#10;&#10;Opis wygenerowany automatycznie"/>
          <p:cNvPicPr/>
          <p:nvPr/>
        </p:nvPicPr>
        <p:blipFill>
          <a:blip r:embed="rId2"/>
          <a:srcRect t="24430" b="3816"/>
          <a:stretch/>
        </p:blipFill>
        <p:spPr>
          <a:xfrm>
            <a:off x="321840" y="321840"/>
            <a:ext cx="11546640" cy="62128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CustomShape 1"/>
          <p:cNvSpPr/>
          <p:nvPr/>
        </p:nvSpPr>
        <p:spPr>
          <a:xfrm>
            <a:off x="0" y="0"/>
            <a:ext cx="12190320" cy="6856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2" name="CustomShape 2"/>
          <p:cNvSpPr/>
          <p:nvPr/>
        </p:nvSpPr>
        <p:spPr>
          <a:xfrm>
            <a:off x="477000" y="480240"/>
            <a:ext cx="11236320" cy="58960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83" name="Obraz 6" descr="Obraz zawierający wewnątrz, podłoże, osoba&#10;&#10;Opis wygenerowany automatycznie"/>
          <p:cNvPicPr/>
          <p:nvPr/>
        </p:nvPicPr>
        <p:blipFill>
          <a:blip r:embed="rId2"/>
          <a:srcRect l="4874" r="22803"/>
          <a:stretch/>
        </p:blipFill>
        <p:spPr>
          <a:xfrm>
            <a:off x="643320" y="643320"/>
            <a:ext cx="5370120" cy="5569200"/>
          </a:xfrm>
          <a:prstGeom prst="rect">
            <a:avLst/>
          </a:prstGeom>
          <a:ln w="0">
            <a:noFill/>
          </a:ln>
        </p:spPr>
      </p:pic>
      <p:pic>
        <p:nvPicPr>
          <p:cNvPr id="184" name="Obraz 4" descr="Obraz zawierający wewnątrz, okno&#10;&#10;Opis wygenerowany automatycznie"/>
          <p:cNvPicPr/>
          <p:nvPr/>
        </p:nvPicPr>
        <p:blipFill>
          <a:blip r:embed="rId3"/>
          <a:srcRect l="15740" r="11937"/>
          <a:stretch/>
        </p:blipFill>
        <p:spPr>
          <a:xfrm>
            <a:off x="6176520" y="643320"/>
            <a:ext cx="5370480" cy="55692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CustomShape 1"/>
          <p:cNvSpPr/>
          <p:nvPr/>
        </p:nvSpPr>
        <p:spPr>
          <a:xfrm>
            <a:off x="2880" y="0"/>
            <a:ext cx="12187080" cy="6856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7" name="CustomShape 2"/>
          <p:cNvSpPr/>
          <p:nvPr/>
        </p:nvSpPr>
        <p:spPr>
          <a:xfrm>
            <a:off x="0" y="0"/>
            <a:ext cx="12190320" cy="6856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8" name="CustomShape 3"/>
          <p:cNvSpPr/>
          <p:nvPr/>
        </p:nvSpPr>
        <p:spPr>
          <a:xfrm>
            <a:off x="0" y="0"/>
            <a:ext cx="12190320" cy="6856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9" name="CustomShape 4"/>
          <p:cNvSpPr/>
          <p:nvPr/>
        </p:nvSpPr>
        <p:spPr>
          <a:xfrm>
            <a:off x="2815920" y="149040"/>
            <a:ext cx="6558480" cy="65584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0" name="CustomShape 5"/>
          <p:cNvSpPr/>
          <p:nvPr/>
        </p:nvSpPr>
        <p:spPr>
          <a:xfrm>
            <a:off x="3121200" y="1942560"/>
            <a:ext cx="5560200" cy="2511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4200" b="0" strike="noStrike" spc="-1">
                <a:solidFill>
                  <a:srgbClr val="000000"/>
                </a:solidFill>
                <a:latin typeface="Calibri Light"/>
                <a:ea typeface="DejaVu Sans"/>
              </a:rPr>
              <a:t>Podróż rozpoczęła się </a:t>
            </a:r>
            <a:r>
              <a:t/>
            </a:r>
            <a:br/>
            <a:r>
              <a:rPr lang="en-US" sz="4200" b="1" strike="noStrike" spc="-1">
                <a:solidFill>
                  <a:srgbClr val="000000"/>
                </a:solidFill>
                <a:latin typeface="Calibri Light"/>
                <a:ea typeface="DejaVu Sans"/>
              </a:rPr>
              <a:t>26 września </a:t>
            </a:r>
            <a:r>
              <a:t/>
            </a:r>
            <a:br/>
            <a:r>
              <a:rPr lang="en-US" sz="4200" b="0" strike="noStrike" spc="-1">
                <a:solidFill>
                  <a:srgbClr val="000000"/>
                </a:solidFill>
                <a:latin typeface="Calibri Light"/>
                <a:ea typeface="DejaVu Sans"/>
              </a:rPr>
              <a:t>a zakończyła </a:t>
            </a:r>
            <a:r>
              <a:t/>
            </a:r>
            <a:br/>
            <a:r>
              <a:rPr lang="en-US" sz="4200" b="1" strike="noStrike" spc="-1">
                <a:solidFill>
                  <a:srgbClr val="000000"/>
                </a:solidFill>
                <a:latin typeface="Calibri Light"/>
                <a:ea typeface="DejaVu Sans"/>
              </a:rPr>
              <a:t>2 października 2021 r.</a:t>
            </a:r>
            <a:endParaRPr lang="pl-PL" sz="4200" b="0" strike="noStrike" spc="-1">
              <a:latin typeface="Arial"/>
            </a:endParaRPr>
          </a:p>
        </p:txBody>
      </p:sp>
      <p:sp>
        <p:nvSpPr>
          <p:cNvPr id="91" name="CustomShape 6"/>
          <p:cNvSpPr/>
          <p:nvPr/>
        </p:nvSpPr>
        <p:spPr>
          <a:xfrm rot="9222600" flipV="1">
            <a:off x="2494440" y="5400"/>
            <a:ext cx="6814440" cy="6814800"/>
          </a:xfrm>
          <a:prstGeom prst="arc">
            <a:avLst>
              <a:gd name="adj1" fmla="val 16200000"/>
              <a:gd name="adj2" fmla="val 20093138"/>
            </a:avLst>
          </a:prstGeom>
          <a:noFill/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2" name="CustomShape 7"/>
          <p:cNvSpPr/>
          <p:nvPr/>
        </p:nvSpPr>
        <p:spPr>
          <a:xfrm>
            <a:off x="8201160" y="5311080"/>
            <a:ext cx="704160" cy="68508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CustomShape 1"/>
          <p:cNvSpPr/>
          <p:nvPr/>
        </p:nvSpPr>
        <p:spPr>
          <a:xfrm>
            <a:off x="0" y="0"/>
            <a:ext cx="12190320" cy="6856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6" name="CustomShape 2"/>
          <p:cNvSpPr/>
          <p:nvPr/>
        </p:nvSpPr>
        <p:spPr>
          <a:xfrm>
            <a:off x="477000" y="480240"/>
            <a:ext cx="11236320" cy="58960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87" name="Picture 2" descr="Brak opisu."/>
          <p:cNvPicPr/>
          <p:nvPr/>
        </p:nvPicPr>
        <p:blipFill>
          <a:blip r:embed="rId2"/>
          <a:stretch/>
        </p:blipFill>
        <p:spPr>
          <a:xfrm>
            <a:off x="643320" y="643320"/>
            <a:ext cx="5370120" cy="5569200"/>
          </a:xfrm>
          <a:prstGeom prst="rect">
            <a:avLst/>
          </a:prstGeom>
          <a:ln w="0">
            <a:noFill/>
          </a:ln>
        </p:spPr>
      </p:pic>
      <p:pic>
        <p:nvPicPr>
          <p:cNvPr id="188" name="Picture 4" descr="Brak opisu."/>
          <p:cNvPicPr/>
          <p:nvPr/>
        </p:nvPicPr>
        <p:blipFill>
          <a:blip r:embed="rId3"/>
          <a:stretch/>
        </p:blipFill>
        <p:spPr>
          <a:xfrm>
            <a:off x="6176520" y="643320"/>
            <a:ext cx="5370480" cy="55692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CustomShape 1"/>
          <p:cNvSpPr/>
          <p:nvPr/>
        </p:nvSpPr>
        <p:spPr>
          <a:xfrm>
            <a:off x="2880" y="0"/>
            <a:ext cx="12187080" cy="6856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0" name="CustomShape 2"/>
          <p:cNvSpPr/>
          <p:nvPr/>
        </p:nvSpPr>
        <p:spPr>
          <a:xfrm>
            <a:off x="0" y="0"/>
            <a:ext cx="4165560" cy="6856200"/>
          </a:xfrm>
          <a:custGeom>
            <a:avLst/>
            <a:gdLst/>
            <a:ahLst/>
            <a:cxnLst/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1" name="CustomShape 3"/>
          <p:cNvSpPr/>
          <p:nvPr/>
        </p:nvSpPr>
        <p:spPr>
          <a:xfrm>
            <a:off x="319680" y="1153440"/>
            <a:ext cx="3565800" cy="4459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pl-PL" sz="7200" b="1" i="1" strike="noStrike" spc="-1">
                <a:solidFill>
                  <a:srgbClr val="FFFFFF"/>
                </a:solidFill>
                <a:latin typeface="Calibri Light"/>
                <a:ea typeface="DejaVu Sans"/>
              </a:rPr>
              <a:t>DZIEŃ 5</a:t>
            </a:r>
            <a:endParaRPr lang="pl-PL" sz="7200" b="0" strike="noStrike" spc="-1">
              <a:latin typeface="Arial"/>
            </a:endParaRPr>
          </a:p>
        </p:txBody>
      </p:sp>
      <p:sp>
        <p:nvSpPr>
          <p:cNvPr id="192" name="CustomShape 4"/>
          <p:cNvSpPr/>
          <p:nvPr/>
        </p:nvSpPr>
        <p:spPr>
          <a:xfrm flipV="1">
            <a:off x="7550280" y="2452320"/>
            <a:ext cx="4081680" cy="4081680"/>
          </a:xfrm>
          <a:prstGeom prst="arc">
            <a:avLst>
              <a:gd name="adj1" fmla="val 16200000"/>
              <a:gd name="adj2" fmla="val 0"/>
            </a:avLst>
          </a:prstGeom>
          <a:noFill/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3" name="CustomShape 5"/>
          <p:cNvSpPr/>
          <p:nvPr/>
        </p:nvSpPr>
        <p:spPr>
          <a:xfrm>
            <a:off x="4447440" y="591480"/>
            <a:ext cx="6904800" cy="558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marL="228600" indent="-2268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pl-PL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Zwiedziliśmy Miejskie Centrum Sztuki i Kultury. Zobaczyliśmy m.in klasę muzyczną i plastyczną. Pod koniec odwiedzin mogliśmy wziąć udział w warsztatach garncarstwa i spróbować własnoręcznie stworzyć miskę z gliny. </a:t>
            </a:r>
            <a:endParaRPr lang="pl-PL" sz="2800" b="0" strike="noStrike" spc="-1">
              <a:latin typeface="Arial"/>
            </a:endParaRPr>
          </a:p>
          <a:p>
            <a:pPr marL="228600" indent="-2268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pl-PL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Po południu pojechaliśmy do największego centrum handlowego w Galati, w którym mogliśmy kupić pamiątki.</a:t>
            </a:r>
            <a:endParaRPr lang="pl-PL" sz="2800" b="0" strike="noStrike" spc="-1">
              <a:latin typeface="Arial"/>
            </a:endParaRPr>
          </a:p>
          <a:p>
            <a:pPr marL="228600" indent="-2268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pl-PL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Wieczorem odbyła się kolacja podsumowująca wyjazd, na którą przyszli również uczniowie i nauczyciele z Galati. </a:t>
            </a:r>
            <a:endParaRPr lang="pl-PL" sz="2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0" y="0"/>
            <a:ext cx="12190320" cy="6856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5" name="CustomShape 2"/>
          <p:cNvSpPr/>
          <p:nvPr/>
        </p:nvSpPr>
        <p:spPr>
          <a:xfrm>
            <a:off x="477000" y="480240"/>
            <a:ext cx="11236320" cy="58960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96" name="Obraz 6" descr="Obraz zawierający osoba&#10;&#10;Opis wygenerowany automatycznie"/>
          <p:cNvPicPr/>
          <p:nvPr/>
        </p:nvPicPr>
        <p:blipFill>
          <a:blip r:embed="rId2"/>
          <a:srcRect l="17232" r="10445"/>
          <a:stretch/>
        </p:blipFill>
        <p:spPr>
          <a:xfrm>
            <a:off x="643320" y="643320"/>
            <a:ext cx="5370120" cy="5569200"/>
          </a:xfrm>
          <a:prstGeom prst="rect">
            <a:avLst/>
          </a:prstGeom>
          <a:ln w="0">
            <a:noFill/>
          </a:ln>
        </p:spPr>
      </p:pic>
      <p:pic>
        <p:nvPicPr>
          <p:cNvPr id="197" name="Obraz 8"/>
          <p:cNvPicPr/>
          <p:nvPr/>
        </p:nvPicPr>
        <p:blipFill>
          <a:blip r:embed="rId3"/>
          <a:srcRect l="19260"/>
          <a:stretch/>
        </p:blipFill>
        <p:spPr>
          <a:xfrm>
            <a:off x="6176520" y="643320"/>
            <a:ext cx="5370480" cy="55692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CustomShape 1"/>
          <p:cNvSpPr/>
          <p:nvPr/>
        </p:nvSpPr>
        <p:spPr>
          <a:xfrm>
            <a:off x="0" y="0"/>
            <a:ext cx="12190320" cy="6856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9" name="CustomShape 2"/>
          <p:cNvSpPr/>
          <p:nvPr/>
        </p:nvSpPr>
        <p:spPr>
          <a:xfrm>
            <a:off x="477000" y="480240"/>
            <a:ext cx="11236320" cy="58960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00" name="Picture 2" descr="Brak opisu."/>
          <p:cNvPicPr/>
          <p:nvPr/>
        </p:nvPicPr>
        <p:blipFill>
          <a:blip r:embed="rId2"/>
          <a:stretch/>
        </p:blipFill>
        <p:spPr>
          <a:xfrm>
            <a:off x="643320" y="643320"/>
            <a:ext cx="5370120" cy="5569200"/>
          </a:xfrm>
          <a:prstGeom prst="rect">
            <a:avLst/>
          </a:prstGeom>
          <a:ln w="0">
            <a:noFill/>
          </a:ln>
        </p:spPr>
      </p:pic>
      <p:pic>
        <p:nvPicPr>
          <p:cNvPr id="201" name="Obraz 3" descr="Obraz zawierający osoba, wewnątrz, ściana, grupa&#10;&#10;Opis wygenerowany automatycznie"/>
          <p:cNvPicPr/>
          <p:nvPr/>
        </p:nvPicPr>
        <p:blipFill>
          <a:blip r:embed="rId3"/>
          <a:srcRect r="27677"/>
          <a:stretch/>
        </p:blipFill>
        <p:spPr>
          <a:xfrm>
            <a:off x="6176520" y="643320"/>
            <a:ext cx="5370480" cy="55692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CustomShape 1"/>
          <p:cNvSpPr/>
          <p:nvPr/>
        </p:nvSpPr>
        <p:spPr>
          <a:xfrm>
            <a:off x="0" y="0"/>
            <a:ext cx="12190320" cy="68562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03" name="Obraz 4" descr="Obraz zawierający osoba, wewnątrz, siedzi, dziecko&#10;&#10;Opis wygenerowany automatycznie"/>
          <p:cNvPicPr/>
          <p:nvPr/>
        </p:nvPicPr>
        <p:blipFill>
          <a:blip r:embed="rId2"/>
          <a:stretch/>
        </p:blipFill>
        <p:spPr>
          <a:xfrm>
            <a:off x="6176520" y="1414440"/>
            <a:ext cx="5370480" cy="4027320"/>
          </a:xfrm>
          <a:prstGeom prst="rect">
            <a:avLst/>
          </a:prstGeom>
          <a:ln w="0">
            <a:noFill/>
          </a:ln>
        </p:spPr>
      </p:pic>
      <p:sp>
        <p:nvSpPr>
          <p:cNvPr id="204" name="CustomShape 2"/>
          <p:cNvSpPr/>
          <p:nvPr/>
        </p:nvSpPr>
        <p:spPr>
          <a:xfrm>
            <a:off x="477000" y="480240"/>
            <a:ext cx="11236320" cy="58960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05" name="Obraz 6" descr="Obraz zawierający osoba, siedzi, stół, wewnątrz&#10;&#10;Opis wygenerowany automatycznie"/>
          <p:cNvPicPr/>
          <p:nvPr/>
        </p:nvPicPr>
        <p:blipFill>
          <a:blip r:embed="rId3"/>
          <a:stretch/>
        </p:blipFill>
        <p:spPr>
          <a:xfrm>
            <a:off x="643320" y="1414440"/>
            <a:ext cx="5370120" cy="40273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CustomShape 1"/>
          <p:cNvSpPr/>
          <p:nvPr/>
        </p:nvSpPr>
        <p:spPr>
          <a:xfrm>
            <a:off x="0" y="0"/>
            <a:ext cx="12190320" cy="68562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07" name="Obraz 6" descr="Obraz zawierający osoba, wewnątrz, grupa, osoby&#10;&#10;Opis wygenerowany automatycznie"/>
          <p:cNvPicPr/>
          <p:nvPr/>
        </p:nvPicPr>
        <p:blipFill>
          <a:blip r:embed="rId2"/>
          <a:stretch/>
        </p:blipFill>
        <p:spPr>
          <a:xfrm>
            <a:off x="6176520" y="1414440"/>
            <a:ext cx="5370480" cy="4027320"/>
          </a:xfrm>
          <a:prstGeom prst="rect">
            <a:avLst/>
          </a:prstGeom>
          <a:ln w="0">
            <a:noFill/>
          </a:ln>
        </p:spPr>
      </p:pic>
      <p:sp>
        <p:nvSpPr>
          <p:cNvPr id="208" name="CustomShape 2"/>
          <p:cNvSpPr/>
          <p:nvPr/>
        </p:nvSpPr>
        <p:spPr>
          <a:xfrm>
            <a:off x="477000" y="480240"/>
            <a:ext cx="11236320" cy="58960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09" name="Obraz 4" descr="Obraz zawierający osoba, wewnątrz, osoby&#10;&#10;Opis wygenerowany automatycznie"/>
          <p:cNvPicPr/>
          <p:nvPr/>
        </p:nvPicPr>
        <p:blipFill>
          <a:blip r:embed="rId3"/>
          <a:stretch/>
        </p:blipFill>
        <p:spPr>
          <a:xfrm>
            <a:off x="643320" y="1414440"/>
            <a:ext cx="5370120" cy="40273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CustomShape 1"/>
          <p:cNvSpPr/>
          <p:nvPr/>
        </p:nvSpPr>
        <p:spPr>
          <a:xfrm>
            <a:off x="0" y="0"/>
            <a:ext cx="12190320" cy="68562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11" name="Obraz 6" descr="Obraz zawierający osoba, siedzi, wewnątrz, grupa&#10;&#10;Opis wygenerowany automatycznie"/>
          <p:cNvPicPr/>
          <p:nvPr/>
        </p:nvPicPr>
        <p:blipFill>
          <a:blip r:embed="rId2"/>
          <a:stretch/>
        </p:blipFill>
        <p:spPr>
          <a:xfrm>
            <a:off x="6176520" y="1414440"/>
            <a:ext cx="5370480" cy="4027320"/>
          </a:xfrm>
          <a:prstGeom prst="rect">
            <a:avLst/>
          </a:prstGeom>
          <a:ln w="0">
            <a:noFill/>
          </a:ln>
        </p:spPr>
      </p:pic>
      <p:sp>
        <p:nvSpPr>
          <p:cNvPr id="212" name="CustomShape 2"/>
          <p:cNvSpPr/>
          <p:nvPr/>
        </p:nvSpPr>
        <p:spPr>
          <a:xfrm>
            <a:off x="477000" y="480240"/>
            <a:ext cx="11236320" cy="58960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13" name="Obraz 4" descr="Obraz zawierający tekst, osoba, stół, ściana&#10;&#10;Opis wygenerowany automatycznie"/>
          <p:cNvPicPr/>
          <p:nvPr/>
        </p:nvPicPr>
        <p:blipFill>
          <a:blip r:embed="rId3"/>
          <a:stretch/>
        </p:blipFill>
        <p:spPr>
          <a:xfrm>
            <a:off x="643320" y="1414440"/>
            <a:ext cx="5370120" cy="40273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CustomShape 1"/>
          <p:cNvSpPr/>
          <p:nvPr/>
        </p:nvSpPr>
        <p:spPr>
          <a:xfrm>
            <a:off x="0" y="0"/>
            <a:ext cx="12187080" cy="6856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5" name="CustomShape 2"/>
          <p:cNvSpPr/>
          <p:nvPr/>
        </p:nvSpPr>
        <p:spPr>
          <a:xfrm>
            <a:off x="640080" y="325440"/>
            <a:ext cx="4366800" cy="1955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pl-PL" sz="6000" b="1" i="1" strike="noStrike" spc="-1">
                <a:solidFill>
                  <a:srgbClr val="000000"/>
                </a:solidFill>
                <a:latin typeface="Calibri Light"/>
                <a:ea typeface="DejaVu Sans"/>
              </a:rPr>
              <a:t>POWRÓT</a:t>
            </a:r>
            <a:endParaRPr lang="pl-PL" sz="6000" b="0" strike="noStrike" spc="-1">
              <a:latin typeface="Arial"/>
            </a:endParaRPr>
          </a:p>
        </p:txBody>
      </p:sp>
      <p:sp>
        <p:nvSpPr>
          <p:cNvPr id="216" name="CustomShape 3"/>
          <p:cNvSpPr/>
          <p:nvPr/>
        </p:nvSpPr>
        <p:spPr>
          <a:xfrm>
            <a:off x="640080" y="2586960"/>
            <a:ext cx="3472920" cy="16560"/>
          </a:xfrm>
          <a:custGeom>
            <a:avLst/>
            <a:gdLst/>
            <a:ahLst/>
            <a:cxnLst/>
            <a:rect l="l" t="t" r="r" b="b"/>
            <a:pathLst>
              <a:path w="3474720" h="18288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7" name="CustomShape 4"/>
          <p:cNvSpPr/>
          <p:nvPr/>
        </p:nvSpPr>
        <p:spPr>
          <a:xfrm>
            <a:off x="640080" y="2872800"/>
            <a:ext cx="4241880" cy="3318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marL="228600" indent="-2268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pl-PL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Po śniadaniu zebraliśmy się pod hotelem, gdzie czekał na nas autokar. </a:t>
            </a:r>
            <a:endParaRPr lang="pl-PL" sz="2800" b="0" strike="noStrike" spc="-1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pl-PL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PODRÓŻ</a:t>
            </a:r>
            <a:endParaRPr lang="pl-PL" sz="2800" b="0" strike="noStrike" spc="-1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pl-PL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Galati – Bukareszt –    Wiedeń – Warszawa – Wrocław </a:t>
            </a:r>
            <a:endParaRPr lang="pl-PL" sz="2800" b="0" strike="noStrike" spc="-1">
              <a:latin typeface="Arial"/>
            </a:endParaRPr>
          </a:p>
        </p:txBody>
      </p:sp>
      <p:pic>
        <p:nvPicPr>
          <p:cNvPr id="218" name="Picture 4" descr="Brak opisu."/>
          <p:cNvPicPr/>
          <p:nvPr/>
        </p:nvPicPr>
        <p:blipFill>
          <a:blip r:embed="rId2"/>
          <a:stretch/>
        </p:blipFill>
        <p:spPr>
          <a:xfrm>
            <a:off x="5311800" y="0"/>
            <a:ext cx="6877080" cy="68562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CustomShape 1"/>
          <p:cNvSpPr/>
          <p:nvPr/>
        </p:nvSpPr>
        <p:spPr>
          <a:xfrm>
            <a:off x="0" y="0"/>
            <a:ext cx="12190320" cy="68562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20" name="Picture 25"/>
          <p:cNvPicPr/>
          <p:nvPr/>
        </p:nvPicPr>
        <p:blipFill>
          <a:blip r:embed="rId2">
            <a:alphaModFix amt="35000"/>
          </a:blip>
          <a:srcRect l="15605" r="3062"/>
          <a:stretch/>
        </p:blipFill>
        <p:spPr>
          <a:xfrm>
            <a:off x="0" y="0"/>
            <a:ext cx="12190320" cy="6856200"/>
          </a:xfrm>
          <a:prstGeom prst="rect">
            <a:avLst/>
          </a:prstGeom>
          <a:ln w="0">
            <a:noFill/>
          </a:ln>
        </p:spPr>
      </p:pic>
      <p:sp>
        <p:nvSpPr>
          <p:cNvPr id="221" name="CustomShape 2"/>
          <p:cNvSpPr/>
          <p:nvPr/>
        </p:nvSpPr>
        <p:spPr>
          <a:xfrm>
            <a:off x="838080" y="365040"/>
            <a:ext cx="10513800" cy="1323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81000"/>
          </a:bodyPr>
          <a:lstStyle/>
          <a:p>
            <a:pPr algn="ctr">
              <a:lnSpc>
                <a:spcPct val="90000"/>
              </a:lnSpc>
            </a:pPr>
            <a:r>
              <a:rPr lang="pl-PL" sz="4400" b="0" i="1" strike="noStrike" spc="-1">
                <a:solidFill>
                  <a:srgbClr val="FFFFFF"/>
                </a:solidFill>
                <a:latin typeface="comic"/>
                <a:ea typeface="DejaVu Sans"/>
              </a:rPr>
              <a:t>CZEGO DOŚWIADCZYLIŚMY, CO POZNALIŚMY </a:t>
            </a:r>
            <a:endParaRPr lang="pl-PL" sz="4400" b="0" strike="noStrike" spc="-1">
              <a:latin typeface="Arial"/>
            </a:endParaRPr>
          </a:p>
        </p:txBody>
      </p:sp>
      <p:graphicFrame>
        <p:nvGraphicFramePr>
          <p:cNvPr id="2" name="Diagram1"/>
          <p:cNvGraphicFramePr/>
          <p:nvPr>
            <p:extLst>
              <p:ext uri="{D42A27DB-BD31-4B8C-83A1-F6EECF244321}">
                <p14:modId xmlns:p14="http://schemas.microsoft.com/office/powerpoint/2010/main" val="2070122088"/>
              </p:ext>
            </p:extLst>
          </p:nvPr>
        </p:nvGraphicFramePr>
        <p:xfrm>
          <a:off x="838080" y="1825560"/>
          <a:ext cx="10513800" cy="4349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CustomShape 1"/>
          <p:cNvSpPr/>
          <p:nvPr/>
        </p:nvSpPr>
        <p:spPr>
          <a:xfrm>
            <a:off x="0" y="0"/>
            <a:ext cx="12190320" cy="6856200"/>
          </a:xfrm>
          <a:prstGeom prst="rect">
            <a:avLst/>
          </a:prstGeom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23" name="Picture 25"/>
          <p:cNvPicPr/>
          <p:nvPr/>
        </p:nvPicPr>
        <p:blipFill>
          <a:blip r:embed="rId2">
            <a:alphaModFix amt="35000"/>
          </a:blip>
          <a:srcRect l="15605" r="3062"/>
          <a:stretch/>
        </p:blipFill>
        <p:spPr>
          <a:xfrm>
            <a:off x="0" y="0"/>
            <a:ext cx="12190320" cy="6856200"/>
          </a:xfrm>
          <a:prstGeom prst="rect">
            <a:avLst/>
          </a:prstGeom>
          <a:ln w="0">
            <a:noFill/>
          </a:ln>
        </p:spPr>
      </p:pic>
      <p:sp>
        <p:nvSpPr>
          <p:cNvPr id="224" name="CustomShape 2"/>
          <p:cNvSpPr/>
          <p:nvPr/>
        </p:nvSpPr>
        <p:spPr>
          <a:xfrm>
            <a:off x="838080" y="365040"/>
            <a:ext cx="10513800" cy="1323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pl-PL" sz="4400" b="0" i="1" strike="noStrike" spc="-1">
                <a:solidFill>
                  <a:srgbClr val="FFFFFF"/>
                </a:solidFill>
                <a:latin typeface="comic"/>
                <a:ea typeface="DejaVu Sans"/>
              </a:rPr>
              <a:t>LEARNED LESSONS </a:t>
            </a:r>
            <a:endParaRPr lang="pl-PL" sz="4400" b="0" strike="noStrike" spc="-1">
              <a:latin typeface="Arial"/>
            </a:endParaRPr>
          </a:p>
        </p:txBody>
      </p:sp>
      <p:graphicFrame>
        <p:nvGraphicFramePr>
          <p:cNvPr id="2" name="Diagram2"/>
          <p:cNvGraphicFramePr/>
          <p:nvPr>
            <p:extLst>
              <p:ext uri="{D42A27DB-BD31-4B8C-83A1-F6EECF244321}">
                <p14:modId xmlns:p14="http://schemas.microsoft.com/office/powerpoint/2010/main" val="1047244197"/>
              </p:ext>
            </p:extLst>
          </p:nvPr>
        </p:nvGraphicFramePr>
        <p:xfrm>
          <a:off x="838080" y="1825560"/>
          <a:ext cx="10513800" cy="4349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CustomShape 1"/>
          <p:cNvSpPr/>
          <p:nvPr/>
        </p:nvSpPr>
        <p:spPr>
          <a:xfrm>
            <a:off x="2880" y="0"/>
            <a:ext cx="12187080" cy="6856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4" name="CustomShape 2"/>
          <p:cNvSpPr/>
          <p:nvPr/>
        </p:nvSpPr>
        <p:spPr>
          <a:xfrm>
            <a:off x="10208520" y="0"/>
            <a:ext cx="1133280" cy="476280"/>
          </a:xfrm>
          <a:custGeom>
            <a:avLst/>
            <a:gdLst/>
            <a:ahLst/>
            <a:cxnLst/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5" name="CustomShape 3"/>
          <p:cNvSpPr/>
          <p:nvPr/>
        </p:nvSpPr>
        <p:spPr>
          <a:xfrm>
            <a:off x="838080" y="365040"/>
            <a:ext cx="10513800" cy="1023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>
              <a:lnSpc>
                <a:spcPct val="90000"/>
              </a:lnSpc>
              <a:spcAft>
                <a:spcPts val="601"/>
              </a:spcAft>
            </a:pPr>
            <a:r>
              <a:rPr lang="en-US" sz="4400" b="1" i="1" strike="noStrike" spc="-1">
                <a:solidFill>
                  <a:srgbClr val="000000"/>
                </a:solidFill>
                <a:latin typeface="Calibri Light"/>
                <a:ea typeface="DejaVu Sans"/>
              </a:rPr>
              <a:t>CELE PRZEDSIĘWZIĘCIA</a:t>
            </a:r>
            <a:endParaRPr lang="pl-PL" sz="4400" b="0" strike="noStrike" spc="-1">
              <a:latin typeface="Arial"/>
            </a:endParaRPr>
          </a:p>
        </p:txBody>
      </p:sp>
      <p:sp>
        <p:nvSpPr>
          <p:cNvPr id="96" name="CustomShape 4"/>
          <p:cNvSpPr/>
          <p:nvPr/>
        </p:nvSpPr>
        <p:spPr>
          <a:xfrm rot="5400000" flipV="1">
            <a:off x="554040" y="2183400"/>
            <a:ext cx="4081680" cy="4081680"/>
          </a:xfrm>
          <a:prstGeom prst="arc">
            <a:avLst>
              <a:gd name="adj1" fmla="val 16200000"/>
              <a:gd name="adj2" fmla="val 0"/>
            </a:avLst>
          </a:prstGeom>
          <a:noFill/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7" name="CustomShape 5"/>
          <p:cNvSpPr/>
          <p:nvPr/>
        </p:nvSpPr>
        <p:spPr>
          <a:xfrm>
            <a:off x="838080" y="1390680"/>
            <a:ext cx="10513800" cy="4493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fontScale="55000"/>
          </a:bodyPr>
          <a:lstStyle/>
          <a:p>
            <a:pPr>
              <a:lnSpc>
                <a:spcPct val="90000"/>
              </a:lnSpc>
              <a:spcAft>
                <a:spcPts val="601"/>
              </a:spcAft>
            </a:pPr>
            <a:endParaRPr lang="pl-PL" sz="1800" b="0" strike="noStrike" spc="-1">
              <a:latin typeface="Arial"/>
            </a:endParaRPr>
          </a:p>
          <a:p>
            <a:pPr marL="216000" indent="-22680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lang="en-US" sz="3100" b="0" strike="noStrike" spc="-1">
                <a:solidFill>
                  <a:srgbClr val="000000"/>
                </a:solidFill>
                <a:latin typeface="Calibri"/>
                <a:ea typeface="DejaVu Sans"/>
              </a:rPr>
              <a:t>UCZENIE SIĘ I POSZERZANIE KOMPETENCJI MATEMATYCZNYCH ORAZ KOMPETENCJI W ZAKRESIE NAUK PRZYRODNICZYCH TECHNOLOGII I INŻYNIERII</a:t>
            </a:r>
            <a:endParaRPr lang="pl-PL" sz="3100" b="0" strike="noStrike" spc="-1">
              <a:latin typeface="Arial"/>
            </a:endParaRPr>
          </a:p>
          <a:p>
            <a:pPr>
              <a:lnSpc>
                <a:spcPct val="90000"/>
              </a:lnSpc>
              <a:spcAft>
                <a:spcPts val="601"/>
              </a:spcAft>
            </a:pPr>
            <a:endParaRPr lang="pl-PL" sz="3100" b="0" strike="noStrike" spc="-1">
              <a:latin typeface="Arial"/>
            </a:endParaRPr>
          </a:p>
          <a:p>
            <a:pPr marL="216000" indent="-22680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lang="en-US" sz="3100" b="0" strike="noStrike" spc="-1">
                <a:solidFill>
                  <a:srgbClr val="000000"/>
                </a:solidFill>
                <a:latin typeface="Calibri"/>
                <a:ea typeface="DejaVu Sans"/>
              </a:rPr>
              <a:t>WZROST POZIOMU ZNAJOMOŚCI JĘZYKA OBCEGO </a:t>
            </a:r>
            <a:endParaRPr lang="pl-PL" sz="3100" b="0" strike="noStrike" spc="-1">
              <a:latin typeface="Arial"/>
            </a:endParaRPr>
          </a:p>
          <a:p>
            <a:pPr>
              <a:lnSpc>
                <a:spcPct val="90000"/>
              </a:lnSpc>
              <a:spcAft>
                <a:spcPts val="601"/>
              </a:spcAft>
            </a:pPr>
            <a:endParaRPr lang="pl-PL" sz="3100" b="0" strike="noStrike" spc="-1">
              <a:latin typeface="Arial"/>
            </a:endParaRPr>
          </a:p>
          <a:p>
            <a:pPr marL="216000" indent="-22680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lang="en-US" sz="3100" b="0" strike="noStrike" spc="-1">
                <a:solidFill>
                  <a:srgbClr val="000000"/>
                </a:solidFill>
                <a:latin typeface="Calibri"/>
                <a:ea typeface="DejaVu Sans"/>
              </a:rPr>
              <a:t>ZDOBYCIE UMIEJĘTNOŚCI LUB DOŚWIADCZENIA W ZAKRESIE WSPÓŁPRACY W GRUPIE </a:t>
            </a:r>
            <a:endParaRPr lang="pl-PL" sz="3100" b="0" strike="noStrike" spc="-1">
              <a:latin typeface="Arial"/>
            </a:endParaRPr>
          </a:p>
          <a:p>
            <a:pPr>
              <a:lnSpc>
                <a:spcPct val="90000"/>
              </a:lnSpc>
              <a:spcAft>
                <a:spcPts val="601"/>
              </a:spcAft>
            </a:pPr>
            <a:endParaRPr lang="pl-PL" sz="3100" b="0" strike="noStrike" spc="-1">
              <a:latin typeface="Arial"/>
            </a:endParaRPr>
          </a:p>
          <a:p>
            <a:pPr marL="216000" indent="-22680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lang="en-US" sz="3100" b="0" strike="noStrike" spc="-1">
                <a:solidFill>
                  <a:srgbClr val="000000"/>
                </a:solidFill>
                <a:latin typeface="Calibri"/>
                <a:ea typeface="DejaVu Sans"/>
              </a:rPr>
              <a:t>PODEJMOWANIE NOWYCH INICJATYW, MAJĄCYCH WPŁYW NA ROZWÓJ PRZEDSIĘBIORCZOŚCI, KREATYWNOŚCI I STRATEGICZNEGO MYŚLENIA</a:t>
            </a:r>
            <a:endParaRPr lang="pl-PL" sz="3100" b="0" strike="noStrike" spc="-1">
              <a:latin typeface="Arial"/>
            </a:endParaRPr>
          </a:p>
          <a:p>
            <a:pPr>
              <a:lnSpc>
                <a:spcPct val="90000"/>
              </a:lnSpc>
              <a:spcAft>
                <a:spcPts val="601"/>
              </a:spcAft>
            </a:pPr>
            <a:endParaRPr lang="pl-PL" sz="3100" b="0" strike="noStrike" spc="-1">
              <a:latin typeface="Arial"/>
            </a:endParaRPr>
          </a:p>
          <a:p>
            <a:pPr marL="216000" indent="-22680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lang="en-US" sz="3100" b="0" strike="noStrike" spc="-1">
                <a:solidFill>
                  <a:srgbClr val="000000"/>
                </a:solidFill>
                <a:latin typeface="Calibri"/>
                <a:ea typeface="DejaVu Sans"/>
              </a:rPr>
              <a:t>POSZERZENIE WIEDZY NA TEMAT TRADYCJI, KULTURY I OBYCZAJÓW W RUMUNII</a:t>
            </a:r>
            <a:endParaRPr lang="pl-PL" sz="31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Obraz 4" descr="Obraz zawierający osoba, grupa, zewnętrzne, osoby&#10;&#10;Opis wygenerowany automatycznie"/>
          <p:cNvPicPr/>
          <p:nvPr/>
        </p:nvPicPr>
        <p:blipFill>
          <a:blip r:embed="rId2"/>
          <a:srcRect t="20247" b="4751"/>
          <a:stretch/>
        </p:blipFill>
        <p:spPr>
          <a:xfrm>
            <a:off x="0" y="-181080"/>
            <a:ext cx="12190320" cy="6856200"/>
          </a:xfrm>
          <a:prstGeom prst="rect">
            <a:avLst/>
          </a:prstGeom>
          <a:ln w="0">
            <a:noFill/>
          </a:ln>
        </p:spPr>
      </p:pic>
      <p:sp>
        <p:nvSpPr>
          <p:cNvPr id="226" name="CustomShape 1"/>
          <p:cNvSpPr/>
          <p:nvPr/>
        </p:nvSpPr>
        <p:spPr>
          <a:xfrm>
            <a:off x="0" y="5320080"/>
            <a:ext cx="12190320" cy="734760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7" name="CustomShape 2"/>
          <p:cNvSpPr/>
          <p:nvPr/>
        </p:nvSpPr>
        <p:spPr>
          <a:xfrm>
            <a:off x="523800" y="5317200"/>
            <a:ext cx="11208960" cy="743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3600" b="1" i="1" strike="noStrike" spc="-1">
                <a:solidFill>
                  <a:srgbClr val="262626"/>
                </a:solidFill>
                <a:latin typeface="Calibri Light"/>
                <a:ea typeface="DejaVu Sans"/>
              </a:rPr>
              <a:t>DZIĘKUJEMY ZA WSPANIAŁĄ PRZYGODĘ!</a:t>
            </a:r>
            <a:endParaRPr lang="pl-PL" sz="3600" b="0" strike="noStrike" spc="-1">
              <a:latin typeface="Arial"/>
            </a:endParaRPr>
          </a:p>
        </p:txBody>
      </p:sp>
      <p:sp>
        <p:nvSpPr>
          <p:cNvPr id="228" name="Line 3"/>
          <p:cNvSpPr/>
          <p:nvPr/>
        </p:nvSpPr>
        <p:spPr>
          <a:xfrm>
            <a:off x="0" y="5241960"/>
            <a:ext cx="1219176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9" name="Line 4"/>
          <p:cNvSpPr/>
          <p:nvPr/>
        </p:nvSpPr>
        <p:spPr>
          <a:xfrm>
            <a:off x="0" y="6134760"/>
            <a:ext cx="1219176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30" name="CustomShape 5"/>
          <p:cNvSpPr/>
          <p:nvPr/>
        </p:nvSpPr>
        <p:spPr>
          <a:xfrm rot="18837600">
            <a:off x="-7920" y="325800"/>
            <a:ext cx="2259720" cy="118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l-PL" sz="3600" b="1" strike="noStrike" spc="-1">
                <a:solidFill>
                  <a:srgbClr val="FFD966"/>
                </a:solidFill>
                <a:latin typeface="Calibri"/>
                <a:ea typeface="DejaVu Sans"/>
              </a:rPr>
              <a:t>Thank you </a:t>
            </a:r>
            <a:r>
              <a:rPr lang="pl-PL" sz="3600" b="1" strike="noStrike" spc="-1">
                <a:solidFill>
                  <a:srgbClr val="FFD966"/>
                </a:solidFill>
                <a:latin typeface="Wingdings"/>
                <a:ea typeface="DejaVu Sans"/>
              </a:rPr>
              <a:t></a:t>
            </a:r>
            <a:endParaRPr lang="pl-PL" sz="3600" b="0" strike="noStrike" spc="-1">
              <a:latin typeface="Arial"/>
            </a:endParaRPr>
          </a:p>
        </p:txBody>
      </p:sp>
      <p:sp>
        <p:nvSpPr>
          <p:cNvPr id="231" name="CustomShape 6"/>
          <p:cNvSpPr/>
          <p:nvPr/>
        </p:nvSpPr>
        <p:spPr>
          <a:xfrm rot="706800">
            <a:off x="6788880" y="157680"/>
            <a:ext cx="4118040" cy="912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l-PL" sz="5400" b="1" strike="noStrike" spc="-1">
                <a:solidFill>
                  <a:srgbClr val="5B9BD5"/>
                </a:solidFill>
                <a:latin typeface="Calibri"/>
                <a:ea typeface="DejaVu Sans"/>
              </a:rPr>
              <a:t>Mulṱumesc </a:t>
            </a:r>
            <a:r>
              <a:rPr lang="pl-PL" sz="5400" b="1" strike="noStrike" spc="-1">
                <a:solidFill>
                  <a:srgbClr val="5B9BD5"/>
                </a:solidFill>
                <a:latin typeface="Wingdings"/>
                <a:ea typeface="DejaVu Sans"/>
              </a:rPr>
              <a:t></a:t>
            </a:r>
            <a:endParaRPr lang="pl-PL" sz="54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withEffect">
                                  <p:stCondLst>
                                    <p:cond delay="1000"/>
                                  </p:stCondLst>
                                  <p:iterate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7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CustomShape 1"/>
          <p:cNvSpPr/>
          <p:nvPr/>
        </p:nvSpPr>
        <p:spPr>
          <a:xfrm>
            <a:off x="2880" y="0"/>
            <a:ext cx="12187080" cy="6856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9" name="CustomShape 2"/>
          <p:cNvSpPr/>
          <p:nvPr/>
        </p:nvSpPr>
        <p:spPr>
          <a:xfrm>
            <a:off x="10208520" y="0"/>
            <a:ext cx="1133280" cy="476280"/>
          </a:xfrm>
          <a:custGeom>
            <a:avLst/>
            <a:gdLst/>
            <a:ahLst/>
            <a:cxnLst/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0" name="CustomShape 3"/>
          <p:cNvSpPr/>
          <p:nvPr/>
        </p:nvSpPr>
        <p:spPr>
          <a:xfrm>
            <a:off x="838080" y="365040"/>
            <a:ext cx="10513800" cy="1023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>
              <a:lnSpc>
                <a:spcPct val="90000"/>
              </a:lnSpc>
              <a:spcAft>
                <a:spcPts val="601"/>
              </a:spcAft>
            </a:pPr>
            <a:r>
              <a:rPr lang="pl-PL" sz="4400" b="1" i="1" strike="noStrike" spc="-1">
                <a:solidFill>
                  <a:srgbClr val="000000"/>
                </a:solidFill>
                <a:latin typeface="Calibri Light"/>
                <a:ea typeface="DejaVu Sans"/>
              </a:rPr>
              <a:t>Project GOALS</a:t>
            </a:r>
            <a:endParaRPr lang="pl-PL" sz="4400" b="0" strike="noStrike" spc="-1">
              <a:latin typeface="Arial"/>
            </a:endParaRPr>
          </a:p>
        </p:txBody>
      </p:sp>
      <p:sp>
        <p:nvSpPr>
          <p:cNvPr id="101" name="CustomShape 4"/>
          <p:cNvSpPr/>
          <p:nvPr/>
        </p:nvSpPr>
        <p:spPr>
          <a:xfrm rot="5400000" flipV="1">
            <a:off x="554040" y="2183400"/>
            <a:ext cx="4081680" cy="4081680"/>
          </a:xfrm>
          <a:prstGeom prst="arc">
            <a:avLst>
              <a:gd name="adj1" fmla="val 16200000"/>
              <a:gd name="adj2" fmla="val 0"/>
            </a:avLst>
          </a:prstGeom>
          <a:noFill/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2" name="CustomShape 5"/>
          <p:cNvSpPr/>
          <p:nvPr/>
        </p:nvSpPr>
        <p:spPr>
          <a:xfrm>
            <a:off x="838080" y="1390680"/>
            <a:ext cx="10513800" cy="4493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fontScale="66000"/>
          </a:bodyPr>
          <a:lstStyle/>
          <a:p>
            <a:pPr>
              <a:lnSpc>
                <a:spcPct val="90000"/>
              </a:lnSpc>
              <a:spcAft>
                <a:spcPts val="601"/>
              </a:spcAft>
            </a:pPr>
            <a:endParaRPr lang="pl-PL" sz="1800" b="0" strike="noStrike" spc="-1">
              <a:latin typeface="Arial"/>
            </a:endParaRPr>
          </a:p>
          <a:p>
            <a:pPr marL="216000" indent="-22680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lang="pl-PL" sz="3100" b="0" strike="noStrike" spc="-1">
                <a:solidFill>
                  <a:srgbClr val="000000"/>
                </a:solidFill>
                <a:latin typeface="Calibri"/>
                <a:ea typeface="DejaVu Sans"/>
              </a:rPr>
              <a:t>DEVELOPMENT OF COMPETENCES OF NATURAL SCIENCES, MATHEMATICS AND ENGINEERING</a:t>
            </a:r>
            <a:endParaRPr lang="pl-PL" sz="3100" b="0" strike="noStrike" spc="-1">
              <a:latin typeface="Arial"/>
            </a:endParaRPr>
          </a:p>
          <a:p>
            <a:pPr>
              <a:lnSpc>
                <a:spcPct val="90000"/>
              </a:lnSpc>
              <a:spcAft>
                <a:spcPts val="601"/>
              </a:spcAft>
            </a:pPr>
            <a:endParaRPr lang="pl-PL" sz="3100" b="0" strike="noStrike" spc="-1">
              <a:latin typeface="Arial"/>
            </a:endParaRPr>
          </a:p>
          <a:p>
            <a:pPr marL="216000" indent="-22680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lang="pl-PL" sz="3100" b="0" strike="noStrike" spc="-1">
                <a:solidFill>
                  <a:srgbClr val="000000"/>
                </a:solidFill>
                <a:latin typeface="Calibri"/>
                <a:ea typeface="DejaVu Sans"/>
              </a:rPr>
              <a:t>INCREASING THE LEVEL OF FOREGIN LANGUAGE, PRACTICE IN ENGLISH AND ROMANIAN</a:t>
            </a:r>
            <a:endParaRPr lang="pl-PL" sz="3100" b="0" strike="noStrike" spc="-1">
              <a:latin typeface="Arial"/>
            </a:endParaRPr>
          </a:p>
          <a:p>
            <a:pPr>
              <a:lnSpc>
                <a:spcPct val="90000"/>
              </a:lnSpc>
              <a:spcAft>
                <a:spcPts val="601"/>
              </a:spcAft>
            </a:pPr>
            <a:endParaRPr lang="pl-PL" sz="3100" b="0" strike="noStrike" spc="-1">
              <a:latin typeface="Arial"/>
            </a:endParaRPr>
          </a:p>
          <a:p>
            <a:pPr marL="216000" indent="-22680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lang="pl-PL" sz="3100" b="0" strike="noStrike" spc="-1">
                <a:solidFill>
                  <a:srgbClr val="000000"/>
                </a:solidFill>
                <a:latin typeface="Calibri"/>
                <a:ea typeface="DejaVu Sans"/>
              </a:rPr>
              <a:t>DEVELOPMENT OF TEAMWORK SKILLS</a:t>
            </a:r>
            <a:r>
              <a:rPr lang="en-US" sz="3100" b="0" strike="noStrike" spc="-1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endParaRPr lang="pl-PL" sz="3100" b="0" strike="noStrike" spc="-1">
              <a:latin typeface="Arial"/>
            </a:endParaRPr>
          </a:p>
          <a:p>
            <a:pPr>
              <a:lnSpc>
                <a:spcPct val="90000"/>
              </a:lnSpc>
              <a:spcAft>
                <a:spcPts val="601"/>
              </a:spcAft>
            </a:pPr>
            <a:endParaRPr lang="pl-PL" sz="3100" b="0" strike="noStrike" spc="-1">
              <a:latin typeface="Arial"/>
            </a:endParaRPr>
          </a:p>
          <a:p>
            <a:pPr marL="216000" indent="-22680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lang="pl-PL" sz="3100" b="0" strike="noStrike" spc="-1">
                <a:solidFill>
                  <a:srgbClr val="000000"/>
                </a:solidFill>
                <a:latin typeface="Calibri"/>
                <a:ea typeface="DejaVu Sans"/>
              </a:rPr>
              <a:t>DEVELOPMENT OF CREATIVITY, STRATEGIC THINKING AND BUSSINES OPPORTUNITIES</a:t>
            </a:r>
            <a:endParaRPr lang="pl-PL" sz="3100" b="0" strike="noStrike" spc="-1">
              <a:latin typeface="Arial"/>
            </a:endParaRPr>
          </a:p>
          <a:p>
            <a:pPr>
              <a:lnSpc>
                <a:spcPct val="90000"/>
              </a:lnSpc>
              <a:spcAft>
                <a:spcPts val="601"/>
              </a:spcAft>
            </a:pPr>
            <a:endParaRPr lang="pl-PL" sz="3100" b="0" strike="noStrike" spc="-1">
              <a:latin typeface="Arial"/>
            </a:endParaRPr>
          </a:p>
          <a:p>
            <a:pPr marL="216000" indent="-22680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lang="pl-PL" sz="3100" b="0" strike="noStrike" spc="-1">
                <a:solidFill>
                  <a:srgbClr val="000000"/>
                </a:solidFill>
                <a:latin typeface="Calibri"/>
                <a:ea typeface="DejaVu Sans"/>
              </a:rPr>
              <a:t>KNOWLEDGE ABOUT ROMANIAN TRADITION, CULTURE AND CUSTOM.</a:t>
            </a:r>
            <a:endParaRPr lang="pl-PL" sz="31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CustomShape 1"/>
          <p:cNvSpPr/>
          <p:nvPr/>
        </p:nvSpPr>
        <p:spPr>
          <a:xfrm>
            <a:off x="4320" y="0"/>
            <a:ext cx="12187080" cy="6856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4" name="CustomShape 2"/>
          <p:cNvSpPr/>
          <p:nvPr/>
        </p:nvSpPr>
        <p:spPr>
          <a:xfrm>
            <a:off x="707400" y="847440"/>
            <a:ext cx="4618080" cy="461808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5" name="CustomShape 3"/>
          <p:cNvSpPr/>
          <p:nvPr/>
        </p:nvSpPr>
        <p:spPr>
          <a:xfrm>
            <a:off x="1389240" y="1233360"/>
            <a:ext cx="3238560" cy="4062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400" b="0" strike="noStrike" spc="-1">
                <a:solidFill>
                  <a:srgbClr val="FFFFFF"/>
                </a:solidFill>
                <a:latin typeface="Calibri Light"/>
                <a:ea typeface="DejaVu Sans"/>
              </a:rPr>
              <a:t>UCZESTNICY PROJEKTU </a:t>
            </a:r>
            <a:endParaRPr lang="pl-PL" sz="4400" b="0" strike="noStrike" spc="-1">
              <a:latin typeface="Arial"/>
            </a:endParaRPr>
          </a:p>
        </p:txBody>
      </p:sp>
      <p:sp>
        <p:nvSpPr>
          <p:cNvPr id="106" name="CustomShape 4"/>
          <p:cNvSpPr/>
          <p:nvPr/>
        </p:nvSpPr>
        <p:spPr>
          <a:xfrm flipH="1">
            <a:off x="529200" y="0"/>
            <a:ext cx="1153440" cy="589320"/>
          </a:xfrm>
          <a:custGeom>
            <a:avLst/>
            <a:gdLst/>
            <a:ahLst/>
            <a:cxnLst/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7" name="CustomShape 5"/>
          <p:cNvSpPr/>
          <p:nvPr/>
        </p:nvSpPr>
        <p:spPr>
          <a:xfrm flipH="1">
            <a:off x="3959280" y="0"/>
            <a:ext cx="1735560" cy="957600"/>
          </a:xfrm>
          <a:custGeom>
            <a:avLst/>
            <a:gdLst/>
            <a:ahLst/>
            <a:cxnLst/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8" name="CustomShape 6"/>
          <p:cNvSpPr/>
          <p:nvPr/>
        </p:nvSpPr>
        <p:spPr>
          <a:xfrm flipH="1">
            <a:off x="-2160" y="2936880"/>
            <a:ext cx="158040" cy="551160"/>
          </a:xfrm>
          <a:custGeom>
            <a:avLst/>
            <a:gdLst/>
            <a:ahLst/>
            <a:cxnLst/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4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9" name="CustomShape 7"/>
          <p:cNvSpPr/>
          <p:nvPr/>
        </p:nvSpPr>
        <p:spPr>
          <a:xfrm>
            <a:off x="5949720" y="1233360"/>
            <a:ext cx="5256000" cy="4887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marL="216000" indent="-22680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lang="pl-PL" sz="2400" b="0" strike="noStrike" spc="-1">
                <a:solidFill>
                  <a:srgbClr val="000000"/>
                </a:solidFill>
                <a:latin typeface="Calibri"/>
                <a:ea typeface="DejaVu Sans"/>
              </a:rPr>
              <a:t>Grupa dziewcząt i chłopców </a:t>
            </a:r>
            <a:r>
              <a:rPr lang="en-US" sz="2400" b="0" strike="noStrike" spc="-1">
                <a:solidFill>
                  <a:srgbClr val="000000"/>
                </a:solidFill>
                <a:latin typeface="Calibri"/>
                <a:ea typeface="DejaVu Sans"/>
              </a:rPr>
              <a:t>(uczniowie klas 7 i 8) Szkoły Podstawowej nr 10 z Oddziałami Sportowymi w Bielawie oraz czworo opiekunów: </a:t>
            </a:r>
            <a:endParaRPr lang="pl-PL" sz="2400" b="0" strike="noStrike" spc="-1">
              <a:latin typeface="Arial"/>
            </a:endParaRPr>
          </a:p>
          <a:p>
            <a:pPr marL="216000" indent="-22680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Calibri"/>
                <a:ea typeface="DejaVu Sans"/>
              </a:rPr>
              <a:t>p. Rafał Gryszan, p. Agata Gromek, p. Anna Jakubowska, p. Justyna Stanek</a:t>
            </a:r>
            <a:endParaRPr lang="pl-PL" sz="2400" b="0" strike="noStrike" spc="-1">
              <a:latin typeface="Arial"/>
            </a:endParaRPr>
          </a:p>
          <a:p>
            <a:pPr>
              <a:lnSpc>
                <a:spcPct val="90000"/>
              </a:lnSpc>
              <a:spcAft>
                <a:spcPts val="601"/>
              </a:spcAft>
            </a:pPr>
            <a:endParaRPr lang="pl-PL" sz="2400" b="0" strike="noStrike" spc="-1">
              <a:latin typeface="Arial"/>
            </a:endParaRPr>
          </a:p>
          <a:p>
            <a:pPr marL="216000" indent="-22680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Calibri"/>
                <a:ea typeface="DejaVu Sans"/>
              </a:rPr>
              <a:t>W zajęciach brała udział dwunastoosobowa grupa uczniów z Rumunii, ze szkoły Scoala Gimnaziala „Grigore Moisil” w Galati.</a:t>
            </a:r>
            <a:endParaRPr lang="pl-PL" sz="2400" b="0" strike="noStrike" spc="-1">
              <a:latin typeface="Arial"/>
            </a:endParaRPr>
          </a:p>
        </p:txBody>
      </p:sp>
      <p:sp>
        <p:nvSpPr>
          <p:cNvPr id="110" name="CustomShape 8"/>
          <p:cNvSpPr/>
          <p:nvPr/>
        </p:nvSpPr>
        <p:spPr>
          <a:xfrm flipH="1">
            <a:off x="-1440" y="5835600"/>
            <a:ext cx="1546560" cy="1020600"/>
          </a:xfrm>
          <a:custGeom>
            <a:avLst/>
            <a:gdLst/>
            <a:ahLst/>
            <a:cxnLst/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1" name="CustomShape 9"/>
          <p:cNvSpPr/>
          <p:nvPr/>
        </p:nvSpPr>
        <p:spPr>
          <a:xfrm flipH="1">
            <a:off x="3403440" y="5717880"/>
            <a:ext cx="1769760" cy="1138320"/>
          </a:xfrm>
          <a:custGeom>
            <a:avLst/>
            <a:gdLst/>
            <a:ahLst/>
            <a:cxnLst/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2" name="CustomShape 10"/>
          <p:cNvSpPr/>
          <p:nvPr/>
        </p:nvSpPr>
        <p:spPr>
          <a:xfrm flipH="1">
            <a:off x="4130640" y="6258600"/>
            <a:ext cx="1564200" cy="597600"/>
          </a:xfrm>
          <a:custGeom>
            <a:avLst/>
            <a:gdLst/>
            <a:ahLst/>
            <a:cxnLst/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CustomShape 1"/>
          <p:cNvSpPr/>
          <p:nvPr/>
        </p:nvSpPr>
        <p:spPr>
          <a:xfrm>
            <a:off x="0" y="0"/>
            <a:ext cx="12187080" cy="6856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4" name="CustomShape 2"/>
          <p:cNvSpPr/>
          <p:nvPr/>
        </p:nvSpPr>
        <p:spPr>
          <a:xfrm>
            <a:off x="5297760" y="329040"/>
            <a:ext cx="6249240" cy="1781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pl-PL" sz="5400" b="0" strike="noStrike" spc="-1">
                <a:solidFill>
                  <a:srgbClr val="000000"/>
                </a:solidFill>
                <a:latin typeface="Calibri Light"/>
                <a:ea typeface="DejaVu Sans"/>
              </a:rPr>
              <a:t>WYJAZD </a:t>
            </a:r>
            <a:endParaRPr lang="pl-PL" sz="5400" b="0" strike="noStrike" spc="-1">
              <a:latin typeface="Arial"/>
            </a:endParaRPr>
          </a:p>
        </p:txBody>
      </p:sp>
      <p:pic>
        <p:nvPicPr>
          <p:cNvPr id="115" name="Picture 2" descr="Brak opisu."/>
          <p:cNvPicPr/>
          <p:nvPr/>
        </p:nvPicPr>
        <p:blipFill>
          <a:blip r:embed="rId2"/>
          <a:stretch/>
        </p:blipFill>
        <p:spPr>
          <a:xfrm>
            <a:off x="0" y="0"/>
            <a:ext cx="4655520" cy="6856200"/>
          </a:xfrm>
          <a:prstGeom prst="rect">
            <a:avLst/>
          </a:prstGeom>
          <a:ln w="0">
            <a:noFill/>
          </a:ln>
        </p:spPr>
      </p:pic>
      <p:sp>
        <p:nvSpPr>
          <p:cNvPr id="116" name="CustomShape 3"/>
          <p:cNvSpPr/>
          <p:nvPr/>
        </p:nvSpPr>
        <p:spPr>
          <a:xfrm>
            <a:off x="5297760" y="2374920"/>
            <a:ext cx="4241880" cy="16560"/>
          </a:xfrm>
          <a:custGeom>
            <a:avLst/>
            <a:gdLst/>
            <a:ahLst/>
            <a:cxnLst/>
            <a:rect l="l" t="t" r="r" b="b"/>
            <a:pathLst>
              <a:path w="4243589" h="18288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7" name="CustomShape 4"/>
          <p:cNvSpPr/>
          <p:nvPr/>
        </p:nvSpPr>
        <p:spPr>
          <a:xfrm>
            <a:off x="4946760" y="2574000"/>
            <a:ext cx="6951600" cy="348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marL="228600" indent="-2268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pl-PL" sz="3200" b="0" strike="noStrike" spc="-1">
                <a:solidFill>
                  <a:srgbClr val="000000"/>
                </a:solidFill>
                <a:latin typeface="Calibri"/>
                <a:ea typeface="DejaVu Sans"/>
              </a:rPr>
              <a:t>26.09 – zbiórka w hali odlotów Portu lotniczego we Wrocławiu </a:t>
            </a:r>
            <a:endParaRPr lang="pl-PL" sz="3200" b="0" strike="noStrike" spc="-1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pl-PL" sz="3200" b="0" strike="noStrike" spc="-1">
                <a:solidFill>
                  <a:srgbClr val="000000"/>
                </a:solidFill>
                <a:latin typeface="Calibri"/>
                <a:ea typeface="DejaVu Sans"/>
              </a:rPr>
              <a:t>  PODRÓŻ</a:t>
            </a:r>
            <a:endParaRPr lang="pl-PL" sz="3200" b="0" strike="noStrike" spc="-1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pl-PL" sz="3200" b="0" strike="noStrike" spc="-1">
                <a:solidFill>
                  <a:srgbClr val="000000"/>
                </a:solidFill>
                <a:latin typeface="Calibri"/>
                <a:ea typeface="DejaVu Sans"/>
              </a:rPr>
              <a:t>  Wrocław – Monachium – Bukareszt -         Galati</a:t>
            </a:r>
            <a:endParaRPr lang="pl-PL" sz="3200" b="0" strike="noStrike" spc="-1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CustomShape 1"/>
          <p:cNvSpPr/>
          <p:nvPr/>
        </p:nvSpPr>
        <p:spPr>
          <a:xfrm>
            <a:off x="2880" y="0"/>
            <a:ext cx="12187080" cy="6856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9" name="CustomShape 2"/>
          <p:cNvSpPr/>
          <p:nvPr/>
        </p:nvSpPr>
        <p:spPr>
          <a:xfrm>
            <a:off x="0" y="0"/>
            <a:ext cx="4165560" cy="6856200"/>
          </a:xfrm>
          <a:custGeom>
            <a:avLst/>
            <a:gdLst/>
            <a:ahLst/>
            <a:cxnLst/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0" name="CustomShape 3"/>
          <p:cNvSpPr/>
          <p:nvPr/>
        </p:nvSpPr>
        <p:spPr>
          <a:xfrm>
            <a:off x="409680" y="1153440"/>
            <a:ext cx="3475800" cy="4459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pl-PL" sz="7200" b="1" i="1" strike="noStrike" spc="-1">
                <a:solidFill>
                  <a:srgbClr val="FFFFFF"/>
                </a:solidFill>
                <a:latin typeface="Calibri Light"/>
                <a:ea typeface="DejaVu Sans"/>
              </a:rPr>
              <a:t>DZIEŃ 1</a:t>
            </a:r>
            <a:endParaRPr lang="pl-PL" sz="7200" b="0" strike="noStrike" spc="-1">
              <a:latin typeface="Arial"/>
            </a:endParaRPr>
          </a:p>
        </p:txBody>
      </p:sp>
      <p:sp>
        <p:nvSpPr>
          <p:cNvPr id="121" name="CustomShape 4"/>
          <p:cNvSpPr/>
          <p:nvPr/>
        </p:nvSpPr>
        <p:spPr>
          <a:xfrm flipV="1">
            <a:off x="7550280" y="2452320"/>
            <a:ext cx="4081680" cy="4081680"/>
          </a:xfrm>
          <a:prstGeom prst="arc">
            <a:avLst>
              <a:gd name="adj1" fmla="val 16200000"/>
              <a:gd name="adj2" fmla="val 0"/>
            </a:avLst>
          </a:prstGeom>
          <a:noFill/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2" name="CustomShape 5"/>
          <p:cNvSpPr/>
          <p:nvPr/>
        </p:nvSpPr>
        <p:spPr>
          <a:xfrm>
            <a:off x="4447440" y="591480"/>
            <a:ext cx="6904800" cy="558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marL="228600" indent="-2268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pl-PL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Spotkaliśmy się z uczniami i nauczycielami w szkole.</a:t>
            </a:r>
            <a:endParaRPr lang="pl-PL" sz="2800" b="0" strike="noStrike" spc="-1">
              <a:latin typeface="Arial"/>
            </a:endParaRPr>
          </a:p>
          <a:p>
            <a:pPr marL="228600" indent="-2268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pl-PL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Poznaliśmy rumuńskich kolegów i nauczycieli.</a:t>
            </a:r>
            <a:endParaRPr lang="pl-PL" sz="2800" b="0" strike="noStrike" spc="-1">
              <a:latin typeface="Arial"/>
            </a:endParaRPr>
          </a:p>
          <a:p>
            <a:pPr marL="228600" indent="-2268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pl-PL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Obejrzeliśmy szkołę.</a:t>
            </a:r>
            <a:endParaRPr lang="pl-PL" sz="2800" b="0" strike="noStrike" spc="-1">
              <a:latin typeface="Arial"/>
            </a:endParaRPr>
          </a:p>
          <a:p>
            <a:pPr marL="228600" indent="-2268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pl-PL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Zobaczyliśmy prezentację o kulturze rumuńskiej i o Galati.</a:t>
            </a:r>
            <a:endParaRPr lang="pl-PL" sz="2800" b="0" strike="noStrike" spc="-1">
              <a:latin typeface="Arial"/>
            </a:endParaRPr>
          </a:p>
          <a:p>
            <a:pPr marL="228600" indent="-2268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pl-PL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Zwiedzaliśmy miasto.</a:t>
            </a:r>
            <a:endParaRPr lang="pl-PL" sz="2800" b="0" strike="noStrike" spc="-1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pl-PL" sz="2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45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Obraz 4" descr="Obraz zawierający osoba, grupa, osoby, tłum&#10;&#10;Opis wygenerowany automatycznie"/>
          <p:cNvPicPr/>
          <p:nvPr/>
        </p:nvPicPr>
        <p:blipFill>
          <a:blip r:embed="rId2"/>
          <a:srcRect t="4714" b="23538"/>
          <a:stretch/>
        </p:blipFill>
        <p:spPr>
          <a:xfrm>
            <a:off x="321840" y="321840"/>
            <a:ext cx="11546640" cy="62128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TM03457485[[fn=Siatka]]</Template>
  <TotalTime>407</TotalTime>
  <Words>692</Words>
  <Application>Microsoft Office PowerPoint</Application>
  <PresentationFormat>Panoramiczny</PresentationFormat>
  <Paragraphs>79</Paragraphs>
  <Slides>40</Slides>
  <Notes>0</Notes>
  <HiddenSlides>2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40</vt:i4>
      </vt:variant>
    </vt:vector>
  </HeadingPairs>
  <TitlesOfParts>
    <vt:vector size="49" baseType="lpstr">
      <vt:lpstr>Arial</vt:lpstr>
      <vt:lpstr>Calibri</vt:lpstr>
      <vt:lpstr>Calibri Light</vt:lpstr>
      <vt:lpstr>comic</vt:lpstr>
      <vt:lpstr>DejaVu Sans</vt:lpstr>
      <vt:lpstr>Symbol</vt:lpstr>
      <vt:lpstr>Wingdings</vt:lpstr>
      <vt:lpstr>Office Theme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BIELAWSKA KUŹNIA TALENTÓW</dc:title>
  <dc:subject/>
  <dc:creator>Maksymilian Krawiec</dc:creator>
  <dc:description/>
  <cp:lastModifiedBy>Komputer</cp:lastModifiedBy>
  <cp:revision>22</cp:revision>
  <dcterms:created xsi:type="dcterms:W3CDTF">2021-10-16T11:12:27Z</dcterms:created>
  <dcterms:modified xsi:type="dcterms:W3CDTF">2021-11-17T10:02:52Z</dcterms:modified>
  <dc:language>pl-PL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2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Panoramiczny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40</vt:i4>
  </property>
</Properties>
</file>