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media/image1.jpeg" ContentType="image/jpeg"/>
  <Override PartName="/ppt/media/image17.jpeg" ContentType="image/jpeg"/>
  <Override PartName="/ppt/media/image3.png" ContentType="image/png"/>
  <Override PartName="/ppt/media/image2.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9.png" ContentType="image/png"/>
  <Override PartName="/ppt/media/image8.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8.jpeg" ContentType="image/jpeg"/>
  <Override PartName="/ppt/media/image19.jpeg" ContentType="image/jpeg"/>
  <Override PartName="/ppt/media/image20.png" ContentType="image/png"/>
  <Override PartName="/ppt/media/image21.jpeg" ContentType="image/jpeg"/>
  <Override PartName="/ppt/media/image22.jpeg" ContentType="image/jpeg"/>
  <Override PartName="/ppt/media/image23.jpeg" ContentType="image/jpeg"/>
  <Override PartName="/ppt/media/image2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pl-PL" sz="1800" spc="-1" strike="noStrike">
              <a:solidFill>
                <a:srgbClr val="000000"/>
              </a:solidFill>
              <a:latin typeface="Calibri"/>
            </a:endParaRPr>
          </a:p>
        </p:txBody>
      </p:sp>
      <p:sp>
        <p:nvSpPr>
          <p:cNvPr id="27" name="PlaceHolder 2"/>
          <p:cNvSpPr>
            <a:spLocks noGrp="1"/>
          </p:cNvSpPr>
          <p:nvPr>
            <p:ph type="body"/>
          </p:nvPr>
        </p:nvSpPr>
        <p:spPr>
          <a:xfrm>
            <a:off x="457200" y="1604520"/>
            <a:ext cx="8229240" cy="1896840"/>
          </a:xfrm>
          <a:prstGeom prst="rect">
            <a:avLst/>
          </a:prstGeom>
        </p:spPr>
        <p:txBody>
          <a:bodyPr lIns="0" rIns="0" tIns="0" bIns="0">
            <a:normAutofit/>
          </a:bodyPr>
          <a:p>
            <a:endParaRPr b="0" lang="pl-PL" sz="3200" spc="-1" strike="noStrike">
              <a:solidFill>
                <a:srgbClr val="000000"/>
              </a:solidFill>
              <a:latin typeface="Calibri"/>
            </a:endParaRPr>
          </a:p>
        </p:txBody>
      </p:sp>
      <p:sp>
        <p:nvSpPr>
          <p:cNvPr id="28" name="PlaceHolder 3"/>
          <p:cNvSpPr>
            <a:spLocks noGrp="1"/>
          </p:cNvSpPr>
          <p:nvPr>
            <p:ph type="body"/>
          </p:nvPr>
        </p:nvSpPr>
        <p:spPr>
          <a:xfrm>
            <a:off x="457200" y="3682080"/>
            <a:ext cx="8229240" cy="189684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pl-PL" sz="1800" spc="-1" strike="noStrike">
              <a:solidFill>
                <a:srgbClr val="000000"/>
              </a:solidFill>
              <a:latin typeface="Calibri"/>
            </a:endParaRPr>
          </a:p>
        </p:txBody>
      </p:sp>
      <p:sp>
        <p:nvSpPr>
          <p:cNvPr id="30" name="PlaceHolder 2"/>
          <p:cNvSpPr>
            <a:spLocks noGrp="1"/>
          </p:cNvSpPr>
          <p:nvPr>
            <p:ph type="body"/>
          </p:nvPr>
        </p:nvSpPr>
        <p:spPr>
          <a:xfrm>
            <a:off x="457200" y="1604520"/>
            <a:ext cx="4015800" cy="1896840"/>
          </a:xfrm>
          <a:prstGeom prst="rect">
            <a:avLst/>
          </a:prstGeom>
        </p:spPr>
        <p:txBody>
          <a:bodyPr lIns="0" rIns="0" tIns="0" bIns="0">
            <a:normAutofit/>
          </a:bodyPr>
          <a:p>
            <a:endParaRPr b="0" lang="pl-PL" sz="3200" spc="-1" strike="noStrike">
              <a:solidFill>
                <a:srgbClr val="000000"/>
              </a:solidFill>
              <a:latin typeface="Calibri"/>
            </a:endParaRPr>
          </a:p>
        </p:txBody>
      </p:sp>
      <p:sp>
        <p:nvSpPr>
          <p:cNvPr id="31" name="PlaceHolder 3"/>
          <p:cNvSpPr>
            <a:spLocks noGrp="1"/>
          </p:cNvSpPr>
          <p:nvPr>
            <p:ph type="body"/>
          </p:nvPr>
        </p:nvSpPr>
        <p:spPr>
          <a:xfrm>
            <a:off x="4674240" y="1604520"/>
            <a:ext cx="4015800" cy="1896840"/>
          </a:xfrm>
          <a:prstGeom prst="rect">
            <a:avLst/>
          </a:prstGeom>
        </p:spPr>
        <p:txBody>
          <a:bodyPr lIns="0" rIns="0" tIns="0" bIns="0">
            <a:normAutofit/>
          </a:bodyPr>
          <a:p>
            <a:endParaRPr b="0" lang="pl-PL" sz="3200" spc="-1" strike="noStrike">
              <a:solidFill>
                <a:srgbClr val="000000"/>
              </a:solidFill>
              <a:latin typeface="Calibri"/>
            </a:endParaRPr>
          </a:p>
        </p:txBody>
      </p:sp>
      <p:sp>
        <p:nvSpPr>
          <p:cNvPr id="32" name="PlaceHolder 4"/>
          <p:cNvSpPr>
            <a:spLocks noGrp="1"/>
          </p:cNvSpPr>
          <p:nvPr>
            <p:ph type="body"/>
          </p:nvPr>
        </p:nvSpPr>
        <p:spPr>
          <a:xfrm>
            <a:off x="457200" y="3682080"/>
            <a:ext cx="4015800" cy="1896840"/>
          </a:xfrm>
          <a:prstGeom prst="rect">
            <a:avLst/>
          </a:prstGeom>
        </p:spPr>
        <p:txBody>
          <a:bodyPr lIns="0" rIns="0" tIns="0" bIns="0">
            <a:normAutofit/>
          </a:bodyPr>
          <a:p>
            <a:endParaRPr b="0" lang="pl-PL" sz="3200" spc="-1" strike="noStrike">
              <a:solidFill>
                <a:srgbClr val="000000"/>
              </a:solidFill>
              <a:latin typeface="Calibri"/>
            </a:endParaRPr>
          </a:p>
        </p:txBody>
      </p:sp>
      <p:sp>
        <p:nvSpPr>
          <p:cNvPr id="33" name="PlaceHolder 5"/>
          <p:cNvSpPr>
            <a:spLocks noGrp="1"/>
          </p:cNvSpPr>
          <p:nvPr>
            <p:ph type="body"/>
          </p:nvPr>
        </p:nvSpPr>
        <p:spPr>
          <a:xfrm>
            <a:off x="4674240" y="3682080"/>
            <a:ext cx="4015800" cy="189684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pl-PL" sz="1800" spc="-1" strike="noStrike">
              <a:solidFill>
                <a:srgbClr val="000000"/>
              </a:solidFill>
              <a:latin typeface="Calibri"/>
            </a:endParaRPr>
          </a:p>
        </p:txBody>
      </p:sp>
      <p:sp>
        <p:nvSpPr>
          <p:cNvPr id="35" name="PlaceHolder 2"/>
          <p:cNvSpPr>
            <a:spLocks noGrp="1"/>
          </p:cNvSpPr>
          <p:nvPr>
            <p:ph type="body"/>
          </p:nvPr>
        </p:nvSpPr>
        <p:spPr>
          <a:xfrm>
            <a:off x="457200" y="1604520"/>
            <a:ext cx="2649600" cy="1896840"/>
          </a:xfrm>
          <a:prstGeom prst="rect">
            <a:avLst/>
          </a:prstGeom>
        </p:spPr>
        <p:txBody>
          <a:bodyPr lIns="0" rIns="0" tIns="0" bIns="0">
            <a:normAutofit/>
          </a:bodyPr>
          <a:p>
            <a:endParaRPr b="0" lang="pl-PL" sz="3200" spc="-1" strike="noStrike">
              <a:solidFill>
                <a:srgbClr val="000000"/>
              </a:solidFill>
              <a:latin typeface="Calibri"/>
            </a:endParaRPr>
          </a:p>
        </p:txBody>
      </p:sp>
      <p:sp>
        <p:nvSpPr>
          <p:cNvPr id="36" name="PlaceHolder 3"/>
          <p:cNvSpPr>
            <a:spLocks noGrp="1"/>
          </p:cNvSpPr>
          <p:nvPr>
            <p:ph type="body"/>
          </p:nvPr>
        </p:nvSpPr>
        <p:spPr>
          <a:xfrm>
            <a:off x="3239640" y="1604520"/>
            <a:ext cx="2649600" cy="1896840"/>
          </a:xfrm>
          <a:prstGeom prst="rect">
            <a:avLst/>
          </a:prstGeom>
        </p:spPr>
        <p:txBody>
          <a:bodyPr lIns="0" rIns="0" tIns="0" bIns="0">
            <a:normAutofit/>
          </a:bodyPr>
          <a:p>
            <a:endParaRPr b="0" lang="pl-PL" sz="3200" spc="-1" strike="noStrike">
              <a:solidFill>
                <a:srgbClr val="000000"/>
              </a:solidFill>
              <a:latin typeface="Calibri"/>
            </a:endParaRPr>
          </a:p>
        </p:txBody>
      </p:sp>
      <p:sp>
        <p:nvSpPr>
          <p:cNvPr id="37" name="PlaceHolder 4"/>
          <p:cNvSpPr>
            <a:spLocks noGrp="1"/>
          </p:cNvSpPr>
          <p:nvPr>
            <p:ph type="body"/>
          </p:nvPr>
        </p:nvSpPr>
        <p:spPr>
          <a:xfrm>
            <a:off x="6022080" y="1604520"/>
            <a:ext cx="2649600" cy="1896840"/>
          </a:xfrm>
          <a:prstGeom prst="rect">
            <a:avLst/>
          </a:prstGeom>
        </p:spPr>
        <p:txBody>
          <a:bodyPr lIns="0" rIns="0" tIns="0" bIns="0">
            <a:normAutofit/>
          </a:bodyPr>
          <a:p>
            <a:endParaRPr b="0" lang="pl-PL" sz="3200" spc="-1" strike="noStrike">
              <a:solidFill>
                <a:srgbClr val="000000"/>
              </a:solidFill>
              <a:latin typeface="Calibri"/>
            </a:endParaRPr>
          </a:p>
        </p:txBody>
      </p:sp>
      <p:sp>
        <p:nvSpPr>
          <p:cNvPr id="38" name="PlaceHolder 5"/>
          <p:cNvSpPr>
            <a:spLocks noGrp="1"/>
          </p:cNvSpPr>
          <p:nvPr>
            <p:ph type="body"/>
          </p:nvPr>
        </p:nvSpPr>
        <p:spPr>
          <a:xfrm>
            <a:off x="457200" y="3682080"/>
            <a:ext cx="2649600" cy="1896840"/>
          </a:xfrm>
          <a:prstGeom prst="rect">
            <a:avLst/>
          </a:prstGeom>
        </p:spPr>
        <p:txBody>
          <a:bodyPr lIns="0" rIns="0" tIns="0" bIns="0">
            <a:normAutofit/>
          </a:bodyPr>
          <a:p>
            <a:endParaRPr b="0" lang="pl-PL" sz="3200" spc="-1" strike="noStrike">
              <a:solidFill>
                <a:srgbClr val="000000"/>
              </a:solidFill>
              <a:latin typeface="Calibri"/>
            </a:endParaRPr>
          </a:p>
        </p:txBody>
      </p:sp>
      <p:sp>
        <p:nvSpPr>
          <p:cNvPr id="39" name="PlaceHolder 6"/>
          <p:cNvSpPr>
            <a:spLocks noGrp="1"/>
          </p:cNvSpPr>
          <p:nvPr>
            <p:ph type="body"/>
          </p:nvPr>
        </p:nvSpPr>
        <p:spPr>
          <a:xfrm>
            <a:off x="3239640" y="3682080"/>
            <a:ext cx="2649600" cy="1896840"/>
          </a:xfrm>
          <a:prstGeom prst="rect">
            <a:avLst/>
          </a:prstGeom>
        </p:spPr>
        <p:txBody>
          <a:bodyPr lIns="0" rIns="0" tIns="0" bIns="0">
            <a:normAutofit/>
          </a:bodyPr>
          <a:p>
            <a:endParaRPr b="0" lang="pl-PL" sz="3200" spc="-1" strike="noStrike">
              <a:solidFill>
                <a:srgbClr val="000000"/>
              </a:solidFill>
              <a:latin typeface="Calibri"/>
            </a:endParaRPr>
          </a:p>
        </p:txBody>
      </p:sp>
      <p:sp>
        <p:nvSpPr>
          <p:cNvPr id="40" name="PlaceHolder 7"/>
          <p:cNvSpPr>
            <a:spLocks noGrp="1"/>
          </p:cNvSpPr>
          <p:nvPr>
            <p:ph type="body"/>
          </p:nvPr>
        </p:nvSpPr>
        <p:spPr>
          <a:xfrm>
            <a:off x="6022080" y="3682080"/>
            <a:ext cx="2649600" cy="189684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pl-PL" sz="1800" spc="-1" strike="noStrike">
              <a:solidFill>
                <a:srgbClr val="000000"/>
              </a:solidFill>
              <a:latin typeface="Calibri"/>
            </a:endParaRPr>
          </a:p>
        </p:txBody>
      </p:sp>
      <p:sp>
        <p:nvSpPr>
          <p:cNvPr id="47"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pl-PL"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pl-PL" sz="1800" spc="-1" strike="noStrike">
              <a:solidFill>
                <a:srgbClr val="000000"/>
              </a:solidFill>
              <a:latin typeface="Calibri"/>
            </a:endParaRPr>
          </a:p>
        </p:txBody>
      </p:sp>
      <p:sp>
        <p:nvSpPr>
          <p:cNvPr id="49" name="PlaceHolder 2"/>
          <p:cNvSpPr>
            <a:spLocks noGrp="1"/>
          </p:cNvSpPr>
          <p:nvPr>
            <p:ph type="body"/>
          </p:nvPr>
        </p:nvSpPr>
        <p:spPr>
          <a:xfrm>
            <a:off x="457200" y="1604520"/>
            <a:ext cx="8229240" cy="397728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pl-PL" sz="1800" spc="-1" strike="noStrike">
              <a:solidFill>
                <a:srgbClr val="000000"/>
              </a:solidFill>
              <a:latin typeface="Calibri"/>
            </a:endParaRPr>
          </a:p>
        </p:txBody>
      </p:sp>
      <p:sp>
        <p:nvSpPr>
          <p:cNvPr id="51" name="PlaceHolder 2"/>
          <p:cNvSpPr>
            <a:spLocks noGrp="1"/>
          </p:cNvSpPr>
          <p:nvPr>
            <p:ph type="body"/>
          </p:nvPr>
        </p:nvSpPr>
        <p:spPr>
          <a:xfrm>
            <a:off x="457200" y="1604520"/>
            <a:ext cx="4015800" cy="3977280"/>
          </a:xfrm>
          <a:prstGeom prst="rect">
            <a:avLst/>
          </a:prstGeom>
        </p:spPr>
        <p:txBody>
          <a:bodyPr lIns="0" rIns="0" tIns="0" bIns="0">
            <a:normAutofit/>
          </a:bodyPr>
          <a:p>
            <a:endParaRPr b="0" lang="pl-PL" sz="3200" spc="-1" strike="noStrike">
              <a:solidFill>
                <a:srgbClr val="000000"/>
              </a:solidFill>
              <a:latin typeface="Calibri"/>
            </a:endParaRPr>
          </a:p>
        </p:txBody>
      </p:sp>
      <p:sp>
        <p:nvSpPr>
          <p:cNvPr id="52" name="PlaceHolder 3"/>
          <p:cNvSpPr>
            <a:spLocks noGrp="1"/>
          </p:cNvSpPr>
          <p:nvPr>
            <p:ph type="body"/>
          </p:nvPr>
        </p:nvSpPr>
        <p:spPr>
          <a:xfrm>
            <a:off x="4674240" y="1604520"/>
            <a:ext cx="4015800" cy="397728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pl-PL"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pl-PL"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pl-PL" sz="1800" spc="-1" strike="noStrike">
              <a:solidFill>
                <a:srgbClr val="000000"/>
              </a:solidFill>
              <a:latin typeface="Calibri"/>
            </a:endParaRPr>
          </a:p>
        </p:txBody>
      </p:sp>
      <p:sp>
        <p:nvSpPr>
          <p:cNvPr id="56" name="PlaceHolder 2"/>
          <p:cNvSpPr>
            <a:spLocks noGrp="1"/>
          </p:cNvSpPr>
          <p:nvPr>
            <p:ph type="body"/>
          </p:nvPr>
        </p:nvSpPr>
        <p:spPr>
          <a:xfrm>
            <a:off x="457200" y="1604520"/>
            <a:ext cx="4015800" cy="1896840"/>
          </a:xfrm>
          <a:prstGeom prst="rect">
            <a:avLst/>
          </a:prstGeom>
        </p:spPr>
        <p:txBody>
          <a:bodyPr lIns="0" rIns="0" tIns="0" bIns="0">
            <a:normAutofit/>
          </a:bodyPr>
          <a:p>
            <a:endParaRPr b="0" lang="pl-PL" sz="3200" spc="-1" strike="noStrike">
              <a:solidFill>
                <a:srgbClr val="000000"/>
              </a:solidFill>
              <a:latin typeface="Calibri"/>
            </a:endParaRPr>
          </a:p>
        </p:txBody>
      </p:sp>
      <p:sp>
        <p:nvSpPr>
          <p:cNvPr id="57" name="PlaceHolder 3"/>
          <p:cNvSpPr>
            <a:spLocks noGrp="1"/>
          </p:cNvSpPr>
          <p:nvPr>
            <p:ph type="body"/>
          </p:nvPr>
        </p:nvSpPr>
        <p:spPr>
          <a:xfrm>
            <a:off x="4674240" y="1604520"/>
            <a:ext cx="4015800" cy="3977280"/>
          </a:xfrm>
          <a:prstGeom prst="rect">
            <a:avLst/>
          </a:prstGeom>
        </p:spPr>
        <p:txBody>
          <a:bodyPr lIns="0" rIns="0" tIns="0" bIns="0">
            <a:normAutofit/>
          </a:bodyPr>
          <a:p>
            <a:endParaRPr b="0" lang="pl-PL" sz="3200" spc="-1" strike="noStrike">
              <a:solidFill>
                <a:srgbClr val="000000"/>
              </a:solidFill>
              <a:latin typeface="Calibri"/>
            </a:endParaRPr>
          </a:p>
        </p:txBody>
      </p:sp>
      <p:sp>
        <p:nvSpPr>
          <p:cNvPr id="58" name="PlaceHolder 4"/>
          <p:cNvSpPr>
            <a:spLocks noGrp="1"/>
          </p:cNvSpPr>
          <p:nvPr>
            <p:ph type="body"/>
          </p:nvPr>
        </p:nvSpPr>
        <p:spPr>
          <a:xfrm>
            <a:off x="457200" y="3682080"/>
            <a:ext cx="4015800" cy="189684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pl-PL" sz="1800" spc="-1" strike="noStrike">
              <a:solidFill>
                <a:srgbClr val="000000"/>
              </a:solidFill>
              <a:latin typeface="Calibri"/>
            </a:endParaRPr>
          </a:p>
        </p:txBody>
      </p:sp>
      <p:sp>
        <p:nvSpPr>
          <p:cNvPr id="6"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pl-PL"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pl-PL" sz="1800" spc="-1" strike="noStrike">
              <a:solidFill>
                <a:srgbClr val="000000"/>
              </a:solidFill>
              <a:latin typeface="Calibri"/>
            </a:endParaRPr>
          </a:p>
        </p:txBody>
      </p:sp>
      <p:sp>
        <p:nvSpPr>
          <p:cNvPr id="60" name="PlaceHolder 2"/>
          <p:cNvSpPr>
            <a:spLocks noGrp="1"/>
          </p:cNvSpPr>
          <p:nvPr>
            <p:ph type="body"/>
          </p:nvPr>
        </p:nvSpPr>
        <p:spPr>
          <a:xfrm>
            <a:off x="457200" y="1604520"/>
            <a:ext cx="4015800" cy="3977280"/>
          </a:xfrm>
          <a:prstGeom prst="rect">
            <a:avLst/>
          </a:prstGeom>
        </p:spPr>
        <p:txBody>
          <a:bodyPr lIns="0" rIns="0" tIns="0" bIns="0">
            <a:normAutofit/>
          </a:bodyPr>
          <a:p>
            <a:endParaRPr b="0" lang="pl-PL" sz="3200" spc="-1" strike="noStrike">
              <a:solidFill>
                <a:srgbClr val="000000"/>
              </a:solidFill>
              <a:latin typeface="Calibri"/>
            </a:endParaRPr>
          </a:p>
        </p:txBody>
      </p:sp>
      <p:sp>
        <p:nvSpPr>
          <p:cNvPr id="61" name="PlaceHolder 3"/>
          <p:cNvSpPr>
            <a:spLocks noGrp="1"/>
          </p:cNvSpPr>
          <p:nvPr>
            <p:ph type="body"/>
          </p:nvPr>
        </p:nvSpPr>
        <p:spPr>
          <a:xfrm>
            <a:off x="4674240" y="1604520"/>
            <a:ext cx="4015800" cy="1896840"/>
          </a:xfrm>
          <a:prstGeom prst="rect">
            <a:avLst/>
          </a:prstGeom>
        </p:spPr>
        <p:txBody>
          <a:bodyPr lIns="0" rIns="0" tIns="0" bIns="0">
            <a:normAutofit/>
          </a:bodyPr>
          <a:p>
            <a:endParaRPr b="0" lang="pl-PL" sz="3200" spc="-1" strike="noStrike">
              <a:solidFill>
                <a:srgbClr val="000000"/>
              </a:solidFill>
              <a:latin typeface="Calibri"/>
            </a:endParaRPr>
          </a:p>
        </p:txBody>
      </p:sp>
      <p:sp>
        <p:nvSpPr>
          <p:cNvPr id="62" name="PlaceHolder 4"/>
          <p:cNvSpPr>
            <a:spLocks noGrp="1"/>
          </p:cNvSpPr>
          <p:nvPr>
            <p:ph type="body"/>
          </p:nvPr>
        </p:nvSpPr>
        <p:spPr>
          <a:xfrm>
            <a:off x="4674240" y="3682080"/>
            <a:ext cx="4015800" cy="189684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pl-PL" sz="1800" spc="-1" strike="noStrike">
              <a:solidFill>
                <a:srgbClr val="000000"/>
              </a:solidFill>
              <a:latin typeface="Calibri"/>
            </a:endParaRPr>
          </a:p>
        </p:txBody>
      </p:sp>
      <p:sp>
        <p:nvSpPr>
          <p:cNvPr id="64" name="PlaceHolder 2"/>
          <p:cNvSpPr>
            <a:spLocks noGrp="1"/>
          </p:cNvSpPr>
          <p:nvPr>
            <p:ph type="body"/>
          </p:nvPr>
        </p:nvSpPr>
        <p:spPr>
          <a:xfrm>
            <a:off x="457200" y="1604520"/>
            <a:ext cx="4015800" cy="1896840"/>
          </a:xfrm>
          <a:prstGeom prst="rect">
            <a:avLst/>
          </a:prstGeom>
        </p:spPr>
        <p:txBody>
          <a:bodyPr lIns="0" rIns="0" tIns="0" bIns="0">
            <a:normAutofit/>
          </a:bodyPr>
          <a:p>
            <a:endParaRPr b="0" lang="pl-PL" sz="3200" spc="-1" strike="noStrike">
              <a:solidFill>
                <a:srgbClr val="000000"/>
              </a:solidFill>
              <a:latin typeface="Calibri"/>
            </a:endParaRPr>
          </a:p>
        </p:txBody>
      </p:sp>
      <p:sp>
        <p:nvSpPr>
          <p:cNvPr id="65" name="PlaceHolder 3"/>
          <p:cNvSpPr>
            <a:spLocks noGrp="1"/>
          </p:cNvSpPr>
          <p:nvPr>
            <p:ph type="body"/>
          </p:nvPr>
        </p:nvSpPr>
        <p:spPr>
          <a:xfrm>
            <a:off x="4674240" y="1604520"/>
            <a:ext cx="4015800" cy="1896840"/>
          </a:xfrm>
          <a:prstGeom prst="rect">
            <a:avLst/>
          </a:prstGeom>
        </p:spPr>
        <p:txBody>
          <a:bodyPr lIns="0" rIns="0" tIns="0" bIns="0">
            <a:normAutofit/>
          </a:bodyPr>
          <a:p>
            <a:endParaRPr b="0" lang="pl-PL" sz="3200" spc="-1" strike="noStrike">
              <a:solidFill>
                <a:srgbClr val="000000"/>
              </a:solidFill>
              <a:latin typeface="Calibri"/>
            </a:endParaRPr>
          </a:p>
        </p:txBody>
      </p:sp>
      <p:sp>
        <p:nvSpPr>
          <p:cNvPr id="66" name="PlaceHolder 4"/>
          <p:cNvSpPr>
            <a:spLocks noGrp="1"/>
          </p:cNvSpPr>
          <p:nvPr>
            <p:ph type="body"/>
          </p:nvPr>
        </p:nvSpPr>
        <p:spPr>
          <a:xfrm>
            <a:off x="457200" y="3682080"/>
            <a:ext cx="8229240" cy="189684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pl-PL" sz="1800" spc="-1" strike="noStrike">
              <a:solidFill>
                <a:srgbClr val="000000"/>
              </a:solidFill>
              <a:latin typeface="Calibri"/>
            </a:endParaRPr>
          </a:p>
        </p:txBody>
      </p:sp>
      <p:sp>
        <p:nvSpPr>
          <p:cNvPr id="68" name="PlaceHolder 2"/>
          <p:cNvSpPr>
            <a:spLocks noGrp="1"/>
          </p:cNvSpPr>
          <p:nvPr>
            <p:ph type="body"/>
          </p:nvPr>
        </p:nvSpPr>
        <p:spPr>
          <a:xfrm>
            <a:off x="457200" y="1604520"/>
            <a:ext cx="8229240" cy="1896840"/>
          </a:xfrm>
          <a:prstGeom prst="rect">
            <a:avLst/>
          </a:prstGeom>
        </p:spPr>
        <p:txBody>
          <a:bodyPr lIns="0" rIns="0" tIns="0" bIns="0">
            <a:normAutofit/>
          </a:bodyPr>
          <a:p>
            <a:endParaRPr b="0" lang="pl-PL" sz="3200" spc="-1" strike="noStrike">
              <a:solidFill>
                <a:srgbClr val="000000"/>
              </a:solidFill>
              <a:latin typeface="Calibri"/>
            </a:endParaRPr>
          </a:p>
        </p:txBody>
      </p:sp>
      <p:sp>
        <p:nvSpPr>
          <p:cNvPr id="69" name="PlaceHolder 3"/>
          <p:cNvSpPr>
            <a:spLocks noGrp="1"/>
          </p:cNvSpPr>
          <p:nvPr>
            <p:ph type="body"/>
          </p:nvPr>
        </p:nvSpPr>
        <p:spPr>
          <a:xfrm>
            <a:off x="457200" y="3682080"/>
            <a:ext cx="8229240" cy="189684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pl-PL" sz="1800" spc="-1" strike="noStrike">
              <a:solidFill>
                <a:srgbClr val="000000"/>
              </a:solidFill>
              <a:latin typeface="Calibri"/>
            </a:endParaRPr>
          </a:p>
        </p:txBody>
      </p:sp>
      <p:sp>
        <p:nvSpPr>
          <p:cNvPr id="71" name="PlaceHolder 2"/>
          <p:cNvSpPr>
            <a:spLocks noGrp="1"/>
          </p:cNvSpPr>
          <p:nvPr>
            <p:ph type="body"/>
          </p:nvPr>
        </p:nvSpPr>
        <p:spPr>
          <a:xfrm>
            <a:off x="457200" y="1604520"/>
            <a:ext cx="4015800" cy="1896840"/>
          </a:xfrm>
          <a:prstGeom prst="rect">
            <a:avLst/>
          </a:prstGeom>
        </p:spPr>
        <p:txBody>
          <a:bodyPr lIns="0" rIns="0" tIns="0" bIns="0">
            <a:normAutofit/>
          </a:bodyPr>
          <a:p>
            <a:endParaRPr b="0" lang="pl-PL" sz="3200" spc="-1" strike="noStrike">
              <a:solidFill>
                <a:srgbClr val="000000"/>
              </a:solidFill>
              <a:latin typeface="Calibri"/>
            </a:endParaRPr>
          </a:p>
        </p:txBody>
      </p:sp>
      <p:sp>
        <p:nvSpPr>
          <p:cNvPr id="72" name="PlaceHolder 3"/>
          <p:cNvSpPr>
            <a:spLocks noGrp="1"/>
          </p:cNvSpPr>
          <p:nvPr>
            <p:ph type="body"/>
          </p:nvPr>
        </p:nvSpPr>
        <p:spPr>
          <a:xfrm>
            <a:off x="4674240" y="1604520"/>
            <a:ext cx="4015800" cy="1896840"/>
          </a:xfrm>
          <a:prstGeom prst="rect">
            <a:avLst/>
          </a:prstGeom>
        </p:spPr>
        <p:txBody>
          <a:bodyPr lIns="0" rIns="0" tIns="0" bIns="0">
            <a:normAutofit/>
          </a:bodyPr>
          <a:p>
            <a:endParaRPr b="0" lang="pl-PL" sz="3200" spc="-1" strike="noStrike">
              <a:solidFill>
                <a:srgbClr val="000000"/>
              </a:solidFill>
              <a:latin typeface="Calibri"/>
            </a:endParaRPr>
          </a:p>
        </p:txBody>
      </p:sp>
      <p:sp>
        <p:nvSpPr>
          <p:cNvPr id="73" name="PlaceHolder 4"/>
          <p:cNvSpPr>
            <a:spLocks noGrp="1"/>
          </p:cNvSpPr>
          <p:nvPr>
            <p:ph type="body"/>
          </p:nvPr>
        </p:nvSpPr>
        <p:spPr>
          <a:xfrm>
            <a:off x="457200" y="3682080"/>
            <a:ext cx="4015800" cy="1896840"/>
          </a:xfrm>
          <a:prstGeom prst="rect">
            <a:avLst/>
          </a:prstGeom>
        </p:spPr>
        <p:txBody>
          <a:bodyPr lIns="0" rIns="0" tIns="0" bIns="0">
            <a:normAutofit/>
          </a:bodyPr>
          <a:p>
            <a:endParaRPr b="0" lang="pl-PL" sz="3200" spc="-1" strike="noStrike">
              <a:solidFill>
                <a:srgbClr val="000000"/>
              </a:solidFill>
              <a:latin typeface="Calibri"/>
            </a:endParaRPr>
          </a:p>
        </p:txBody>
      </p:sp>
      <p:sp>
        <p:nvSpPr>
          <p:cNvPr id="74" name="PlaceHolder 5"/>
          <p:cNvSpPr>
            <a:spLocks noGrp="1"/>
          </p:cNvSpPr>
          <p:nvPr>
            <p:ph type="body"/>
          </p:nvPr>
        </p:nvSpPr>
        <p:spPr>
          <a:xfrm>
            <a:off x="4674240" y="3682080"/>
            <a:ext cx="4015800" cy="189684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pl-PL" sz="1800" spc="-1" strike="noStrike">
              <a:solidFill>
                <a:srgbClr val="000000"/>
              </a:solidFill>
              <a:latin typeface="Calibri"/>
            </a:endParaRPr>
          </a:p>
        </p:txBody>
      </p:sp>
      <p:sp>
        <p:nvSpPr>
          <p:cNvPr id="76" name="PlaceHolder 2"/>
          <p:cNvSpPr>
            <a:spLocks noGrp="1"/>
          </p:cNvSpPr>
          <p:nvPr>
            <p:ph type="body"/>
          </p:nvPr>
        </p:nvSpPr>
        <p:spPr>
          <a:xfrm>
            <a:off x="457200" y="1604520"/>
            <a:ext cx="2649600" cy="1896840"/>
          </a:xfrm>
          <a:prstGeom prst="rect">
            <a:avLst/>
          </a:prstGeom>
        </p:spPr>
        <p:txBody>
          <a:bodyPr lIns="0" rIns="0" tIns="0" bIns="0">
            <a:normAutofit/>
          </a:bodyPr>
          <a:p>
            <a:endParaRPr b="0" lang="pl-PL" sz="3200" spc="-1" strike="noStrike">
              <a:solidFill>
                <a:srgbClr val="000000"/>
              </a:solidFill>
              <a:latin typeface="Calibri"/>
            </a:endParaRPr>
          </a:p>
        </p:txBody>
      </p:sp>
      <p:sp>
        <p:nvSpPr>
          <p:cNvPr id="77" name="PlaceHolder 3"/>
          <p:cNvSpPr>
            <a:spLocks noGrp="1"/>
          </p:cNvSpPr>
          <p:nvPr>
            <p:ph type="body"/>
          </p:nvPr>
        </p:nvSpPr>
        <p:spPr>
          <a:xfrm>
            <a:off x="3239640" y="1604520"/>
            <a:ext cx="2649600" cy="1896840"/>
          </a:xfrm>
          <a:prstGeom prst="rect">
            <a:avLst/>
          </a:prstGeom>
        </p:spPr>
        <p:txBody>
          <a:bodyPr lIns="0" rIns="0" tIns="0" bIns="0">
            <a:normAutofit/>
          </a:bodyPr>
          <a:p>
            <a:endParaRPr b="0" lang="pl-PL" sz="3200" spc="-1" strike="noStrike">
              <a:solidFill>
                <a:srgbClr val="000000"/>
              </a:solidFill>
              <a:latin typeface="Calibri"/>
            </a:endParaRPr>
          </a:p>
        </p:txBody>
      </p:sp>
      <p:sp>
        <p:nvSpPr>
          <p:cNvPr id="78" name="PlaceHolder 4"/>
          <p:cNvSpPr>
            <a:spLocks noGrp="1"/>
          </p:cNvSpPr>
          <p:nvPr>
            <p:ph type="body"/>
          </p:nvPr>
        </p:nvSpPr>
        <p:spPr>
          <a:xfrm>
            <a:off x="6022080" y="1604520"/>
            <a:ext cx="2649600" cy="1896840"/>
          </a:xfrm>
          <a:prstGeom prst="rect">
            <a:avLst/>
          </a:prstGeom>
        </p:spPr>
        <p:txBody>
          <a:bodyPr lIns="0" rIns="0" tIns="0" bIns="0">
            <a:normAutofit/>
          </a:bodyPr>
          <a:p>
            <a:endParaRPr b="0" lang="pl-PL" sz="3200" spc="-1" strike="noStrike">
              <a:solidFill>
                <a:srgbClr val="000000"/>
              </a:solidFill>
              <a:latin typeface="Calibri"/>
            </a:endParaRPr>
          </a:p>
        </p:txBody>
      </p:sp>
      <p:sp>
        <p:nvSpPr>
          <p:cNvPr id="79" name="PlaceHolder 5"/>
          <p:cNvSpPr>
            <a:spLocks noGrp="1"/>
          </p:cNvSpPr>
          <p:nvPr>
            <p:ph type="body"/>
          </p:nvPr>
        </p:nvSpPr>
        <p:spPr>
          <a:xfrm>
            <a:off x="457200" y="3682080"/>
            <a:ext cx="2649600" cy="1896840"/>
          </a:xfrm>
          <a:prstGeom prst="rect">
            <a:avLst/>
          </a:prstGeom>
        </p:spPr>
        <p:txBody>
          <a:bodyPr lIns="0" rIns="0" tIns="0" bIns="0">
            <a:normAutofit/>
          </a:bodyPr>
          <a:p>
            <a:endParaRPr b="0" lang="pl-PL" sz="3200" spc="-1" strike="noStrike">
              <a:solidFill>
                <a:srgbClr val="000000"/>
              </a:solidFill>
              <a:latin typeface="Calibri"/>
            </a:endParaRPr>
          </a:p>
        </p:txBody>
      </p:sp>
      <p:sp>
        <p:nvSpPr>
          <p:cNvPr id="80" name="PlaceHolder 6"/>
          <p:cNvSpPr>
            <a:spLocks noGrp="1"/>
          </p:cNvSpPr>
          <p:nvPr>
            <p:ph type="body"/>
          </p:nvPr>
        </p:nvSpPr>
        <p:spPr>
          <a:xfrm>
            <a:off x="3239640" y="3682080"/>
            <a:ext cx="2649600" cy="1896840"/>
          </a:xfrm>
          <a:prstGeom prst="rect">
            <a:avLst/>
          </a:prstGeom>
        </p:spPr>
        <p:txBody>
          <a:bodyPr lIns="0" rIns="0" tIns="0" bIns="0">
            <a:normAutofit/>
          </a:bodyPr>
          <a:p>
            <a:endParaRPr b="0" lang="pl-PL" sz="3200" spc="-1" strike="noStrike">
              <a:solidFill>
                <a:srgbClr val="000000"/>
              </a:solidFill>
              <a:latin typeface="Calibri"/>
            </a:endParaRPr>
          </a:p>
        </p:txBody>
      </p:sp>
      <p:sp>
        <p:nvSpPr>
          <p:cNvPr id="81" name="PlaceHolder 7"/>
          <p:cNvSpPr>
            <a:spLocks noGrp="1"/>
          </p:cNvSpPr>
          <p:nvPr>
            <p:ph type="body"/>
          </p:nvPr>
        </p:nvSpPr>
        <p:spPr>
          <a:xfrm>
            <a:off x="6022080" y="3682080"/>
            <a:ext cx="2649600" cy="189684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pl-PL" sz="1800" spc="-1" strike="noStrike">
              <a:solidFill>
                <a:srgbClr val="000000"/>
              </a:solidFill>
              <a:latin typeface="Calibri"/>
            </a:endParaRPr>
          </a:p>
        </p:txBody>
      </p:sp>
      <p:sp>
        <p:nvSpPr>
          <p:cNvPr id="8" name="PlaceHolder 2"/>
          <p:cNvSpPr>
            <a:spLocks noGrp="1"/>
          </p:cNvSpPr>
          <p:nvPr>
            <p:ph type="body"/>
          </p:nvPr>
        </p:nvSpPr>
        <p:spPr>
          <a:xfrm>
            <a:off x="457200" y="1604520"/>
            <a:ext cx="8229240" cy="397728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pl-PL" sz="1800" spc="-1" strike="noStrike">
              <a:solidFill>
                <a:srgbClr val="000000"/>
              </a:solidFill>
              <a:latin typeface="Calibri"/>
            </a:endParaRPr>
          </a:p>
        </p:txBody>
      </p:sp>
      <p:sp>
        <p:nvSpPr>
          <p:cNvPr id="10" name="PlaceHolder 2"/>
          <p:cNvSpPr>
            <a:spLocks noGrp="1"/>
          </p:cNvSpPr>
          <p:nvPr>
            <p:ph type="body"/>
          </p:nvPr>
        </p:nvSpPr>
        <p:spPr>
          <a:xfrm>
            <a:off x="457200" y="1604520"/>
            <a:ext cx="4015800" cy="3977280"/>
          </a:xfrm>
          <a:prstGeom prst="rect">
            <a:avLst/>
          </a:prstGeom>
        </p:spPr>
        <p:txBody>
          <a:bodyPr lIns="0" rIns="0" tIns="0" bIns="0">
            <a:normAutofit/>
          </a:bodyPr>
          <a:p>
            <a:endParaRPr b="0" lang="pl-PL" sz="3200" spc="-1" strike="noStrike">
              <a:solidFill>
                <a:srgbClr val="000000"/>
              </a:solidFill>
              <a:latin typeface="Calibri"/>
            </a:endParaRPr>
          </a:p>
        </p:txBody>
      </p:sp>
      <p:sp>
        <p:nvSpPr>
          <p:cNvPr id="11" name="PlaceHolder 3"/>
          <p:cNvSpPr>
            <a:spLocks noGrp="1"/>
          </p:cNvSpPr>
          <p:nvPr>
            <p:ph type="body"/>
          </p:nvPr>
        </p:nvSpPr>
        <p:spPr>
          <a:xfrm>
            <a:off x="4674240" y="1604520"/>
            <a:ext cx="4015800" cy="397728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pl-PL"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pl-PL"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pl-PL" sz="1800" spc="-1" strike="noStrike">
              <a:solidFill>
                <a:srgbClr val="000000"/>
              </a:solidFill>
              <a:latin typeface="Calibri"/>
            </a:endParaRPr>
          </a:p>
        </p:txBody>
      </p:sp>
      <p:sp>
        <p:nvSpPr>
          <p:cNvPr id="15" name="PlaceHolder 2"/>
          <p:cNvSpPr>
            <a:spLocks noGrp="1"/>
          </p:cNvSpPr>
          <p:nvPr>
            <p:ph type="body"/>
          </p:nvPr>
        </p:nvSpPr>
        <p:spPr>
          <a:xfrm>
            <a:off x="457200" y="1604520"/>
            <a:ext cx="4015800" cy="1896840"/>
          </a:xfrm>
          <a:prstGeom prst="rect">
            <a:avLst/>
          </a:prstGeom>
        </p:spPr>
        <p:txBody>
          <a:bodyPr lIns="0" rIns="0" tIns="0" bIns="0">
            <a:normAutofit/>
          </a:bodyPr>
          <a:p>
            <a:endParaRPr b="0" lang="pl-PL" sz="3200" spc="-1" strike="noStrike">
              <a:solidFill>
                <a:srgbClr val="000000"/>
              </a:solidFill>
              <a:latin typeface="Calibri"/>
            </a:endParaRPr>
          </a:p>
        </p:txBody>
      </p:sp>
      <p:sp>
        <p:nvSpPr>
          <p:cNvPr id="16" name="PlaceHolder 3"/>
          <p:cNvSpPr>
            <a:spLocks noGrp="1"/>
          </p:cNvSpPr>
          <p:nvPr>
            <p:ph type="body"/>
          </p:nvPr>
        </p:nvSpPr>
        <p:spPr>
          <a:xfrm>
            <a:off x="4674240" y="1604520"/>
            <a:ext cx="4015800" cy="3977280"/>
          </a:xfrm>
          <a:prstGeom prst="rect">
            <a:avLst/>
          </a:prstGeom>
        </p:spPr>
        <p:txBody>
          <a:bodyPr lIns="0" rIns="0" tIns="0" bIns="0">
            <a:normAutofit/>
          </a:bodyPr>
          <a:p>
            <a:endParaRPr b="0" lang="pl-PL" sz="3200" spc="-1" strike="noStrike">
              <a:solidFill>
                <a:srgbClr val="000000"/>
              </a:solidFill>
              <a:latin typeface="Calibri"/>
            </a:endParaRPr>
          </a:p>
        </p:txBody>
      </p:sp>
      <p:sp>
        <p:nvSpPr>
          <p:cNvPr id="17" name="PlaceHolder 4"/>
          <p:cNvSpPr>
            <a:spLocks noGrp="1"/>
          </p:cNvSpPr>
          <p:nvPr>
            <p:ph type="body"/>
          </p:nvPr>
        </p:nvSpPr>
        <p:spPr>
          <a:xfrm>
            <a:off x="457200" y="3682080"/>
            <a:ext cx="4015800" cy="189684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pl-PL" sz="1800" spc="-1" strike="noStrike">
              <a:solidFill>
                <a:srgbClr val="000000"/>
              </a:solidFill>
              <a:latin typeface="Calibri"/>
            </a:endParaRPr>
          </a:p>
        </p:txBody>
      </p:sp>
      <p:sp>
        <p:nvSpPr>
          <p:cNvPr id="19" name="PlaceHolder 2"/>
          <p:cNvSpPr>
            <a:spLocks noGrp="1"/>
          </p:cNvSpPr>
          <p:nvPr>
            <p:ph type="body"/>
          </p:nvPr>
        </p:nvSpPr>
        <p:spPr>
          <a:xfrm>
            <a:off x="457200" y="1604520"/>
            <a:ext cx="4015800" cy="3977280"/>
          </a:xfrm>
          <a:prstGeom prst="rect">
            <a:avLst/>
          </a:prstGeom>
        </p:spPr>
        <p:txBody>
          <a:bodyPr lIns="0" rIns="0" tIns="0" bIns="0">
            <a:normAutofit/>
          </a:bodyPr>
          <a:p>
            <a:endParaRPr b="0" lang="pl-PL" sz="3200" spc="-1" strike="noStrike">
              <a:solidFill>
                <a:srgbClr val="000000"/>
              </a:solidFill>
              <a:latin typeface="Calibri"/>
            </a:endParaRPr>
          </a:p>
        </p:txBody>
      </p:sp>
      <p:sp>
        <p:nvSpPr>
          <p:cNvPr id="20" name="PlaceHolder 3"/>
          <p:cNvSpPr>
            <a:spLocks noGrp="1"/>
          </p:cNvSpPr>
          <p:nvPr>
            <p:ph type="body"/>
          </p:nvPr>
        </p:nvSpPr>
        <p:spPr>
          <a:xfrm>
            <a:off x="4674240" y="1604520"/>
            <a:ext cx="4015800" cy="1896840"/>
          </a:xfrm>
          <a:prstGeom prst="rect">
            <a:avLst/>
          </a:prstGeom>
        </p:spPr>
        <p:txBody>
          <a:bodyPr lIns="0" rIns="0" tIns="0" bIns="0">
            <a:normAutofit/>
          </a:bodyPr>
          <a:p>
            <a:endParaRPr b="0" lang="pl-PL" sz="3200" spc="-1" strike="noStrike">
              <a:solidFill>
                <a:srgbClr val="000000"/>
              </a:solidFill>
              <a:latin typeface="Calibri"/>
            </a:endParaRPr>
          </a:p>
        </p:txBody>
      </p:sp>
      <p:sp>
        <p:nvSpPr>
          <p:cNvPr id="21" name="PlaceHolder 4"/>
          <p:cNvSpPr>
            <a:spLocks noGrp="1"/>
          </p:cNvSpPr>
          <p:nvPr>
            <p:ph type="body"/>
          </p:nvPr>
        </p:nvSpPr>
        <p:spPr>
          <a:xfrm>
            <a:off x="4674240" y="3682080"/>
            <a:ext cx="4015800" cy="189684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pl-PL" sz="1800" spc="-1" strike="noStrike">
              <a:solidFill>
                <a:srgbClr val="000000"/>
              </a:solidFill>
              <a:latin typeface="Calibri"/>
            </a:endParaRPr>
          </a:p>
        </p:txBody>
      </p:sp>
      <p:sp>
        <p:nvSpPr>
          <p:cNvPr id="23" name="PlaceHolder 2"/>
          <p:cNvSpPr>
            <a:spLocks noGrp="1"/>
          </p:cNvSpPr>
          <p:nvPr>
            <p:ph type="body"/>
          </p:nvPr>
        </p:nvSpPr>
        <p:spPr>
          <a:xfrm>
            <a:off x="457200" y="1604520"/>
            <a:ext cx="4015800" cy="1896840"/>
          </a:xfrm>
          <a:prstGeom prst="rect">
            <a:avLst/>
          </a:prstGeom>
        </p:spPr>
        <p:txBody>
          <a:bodyPr lIns="0" rIns="0" tIns="0" bIns="0">
            <a:normAutofit/>
          </a:bodyPr>
          <a:p>
            <a:endParaRPr b="0" lang="pl-PL" sz="3200" spc="-1" strike="noStrike">
              <a:solidFill>
                <a:srgbClr val="000000"/>
              </a:solidFill>
              <a:latin typeface="Calibri"/>
            </a:endParaRPr>
          </a:p>
        </p:txBody>
      </p:sp>
      <p:sp>
        <p:nvSpPr>
          <p:cNvPr id="24" name="PlaceHolder 3"/>
          <p:cNvSpPr>
            <a:spLocks noGrp="1"/>
          </p:cNvSpPr>
          <p:nvPr>
            <p:ph type="body"/>
          </p:nvPr>
        </p:nvSpPr>
        <p:spPr>
          <a:xfrm>
            <a:off x="4674240" y="1604520"/>
            <a:ext cx="4015800" cy="1896840"/>
          </a:xfrm>
          <a:prstGeom prst="rect">
            <a:avLst/>
          </a:prstGeom>
        </p:spPr>
        <p:txBody>
          <a:bodyPr lIns="0" rIns="0" tIns="0" bIns="0">
            <a:normAutofit/>
          </a:bodyPr>
          <a:p>
            <a:endParaRPr b="0" lang="pl-PL" sz="3200" spc="-1" strike="noStrike">
              <a:solidFill>
                <a:srgbClr val="000000"/>
              </a:solidFill>
              <a:latin typeface="Calibri"/>
            </a:endParaRPr>
          </a:p>
        </p:txBody>
      </p:sp>
      <p:sp>
        <p:nvSpPr>
          <p:cNvPr id="25" name="PlaceHolder 4"/>
          <p:cNvSpPr>
            <a:spLocks noGrp="1"/>
          </p:cNvSpPr>
          <p:nvPr>
            <p:ph type="body"/>
          </p:nvPr>
        </p:nvSpPr>
        <p:spPr>
          <a:xfrm>
            <a:off x="457200" y="3682080"/>
            <a:ext cx="8229240" cy="189684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eece1"/>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p:spPr>
        <p:txBody>
          <a:bodyPr anchor="ctr">
            <a:noAutofit/>
          </a:bodyPr>
          <a:p>
            <a:pPr algn="ctr">
              <a:lnSpc>
                <a:spcPct val="100000"/>
              </a:lnSpc>
            </a:pPr>
            <a:r>
              <a:rPr b="0" lang="pl-PL" sz="4400" spc="-1" strike="noStrike">
                <a:solidFill>
                  <a:srgbClr val="000000"/>
                </a:solidFill>
                <a:latin typeface="Calibri"/>
              </a:rPr>
              <a:t>Kliknij, aby edytować styl</a:t>
            </a:r>
            <a:endParaRPr b="0" lang="pl-PL" sz="4400" spc="-1" strike="noStrike">
              <a:solidFill>
                <a:srgbClr val="000000"/>
              </a:solidFill>
              <a:latin typeface="Calibri"/>
            </a:endParaRPr>
          </a:p>
        </p:txBody>
      </p:sp>
      <p:sp>
        <p:nvSpPr>
          <p:cNvPr id="1" name="PlaceHolder 2"/>
          <p:cNvSpPr>
            <a:spLocks noGrp="1"/>
          </p:cNvSpPr>
          <p:nvPr>
            <p:ph type="dt"/>
          </p:nvPr>
        </p:nvSpPr>
        <p:spPr>
          <a:xfrm>
            <a:off x="457200" y="6356520"/>
            <a:ext cx="2133360" cy="364680"/>
          </a:xfrm>
          <a:prstGeom prst="rect">
            <a:avLst/>
          </a:prstGeom>
        </p:spPr>
        <p:txBody>
          <a:bodyPr anchor="ctr">
            <a:noAutofit/>
          </a:bodyPr>
          <a:p>
            <a:pPr>
              <a:lnSpc>
                <a:spcPct val="100000"/>
              </a:lnSpc>
            </a:pPr>
            <a:fld id="{379FEA98-8787-47A0-A37B-3755DA7F01EC}" type="datetime">
              <a:rPr b="0" lang="pl-PL" sz="1200" spc="-1" strike="noStrike">
                <a:solidFill>
                  <a:srgbClr val="8b8b8b"/>
                </a:solidFill>
                <a:latin typeface="Calibri"/>
              </a:rPr>
              <a:t>20-11-23</a:t>
            </a:fld>
            <a:endParaRPr b="0" lang="pl-PL" sz="1200" spc="-1" strike="noStrike">
              <a:latin typeface="Times New Roman"/>
            </a:endParaRPr>
          </a:p>
        </p:txBody>
      </p:sp>
      <p:sp>
        <p:nvSpPr>
          <p:cNvPr id="2" name="PlaceHolder 3"/>
          <p:cNvSpPr>
            <a:spLocks noGrp="1"/>
          </p:cNvSpPr>
          <p:nvPr>
            <p:ph type="ftr"/>
          </p:nvPr>
        </p:nvSpPr>
        <p:spPr>
          <a:xfrm>
            <a:off x="3124080" y="6356520"/>
            <a:ext cx="2895120" cy="364680"/>
          </a:xfrm>
          <a:prstGeom prst="rect">
            <a:avLst/>
          </a:prstGeom>
        </p:spPr>
        <p:txBody>
          <a:bodyPr anchor="ctr">
            <a:noAutofit/>
          </a:bodyPr>
          <a:p>
            <a:endParaRPr b="0" lang="pl-PL" sz="2400" spc="-1" strike="noStrike">
              <a:latin typeface="Times New Roman"/>
            </a:endParaRPr>
          </a:p>
        </p:txBody>
      </p:sp>
      <p:sp>
        <p:nvSpPr>
          <p:cNvPr id="3" name="PlaceHolder 4"/>
          <p:cNvSpPr>
            <a:spLocks noGrp="1"/>
          </p:cNvSpPr>
          <p:nvPr>
            <p:ph type="sldNum"/>
          </p:nvPr>
        </p:nvSpPr>
        <p:spPr>
          <a:xfrm>
            <a:off x="6553080" y="6356520"/>
            <a:ext cx="2133360" cy="364680"/>
          </a:xfrm>
          <a:prstGeom prst="rect">
            <a:avLst/>
          </a:prstGeom>
        </p:spPr>
        <p:txBody>
          <a:bodyPr anchor="ctr">
            <a:noAutofit/>
          </a:bodyPr>
          <a:p>
            <a:pPr algn="r">
              <a:lnSpc>
                <a:spcPct val="100000"/>
              </a:lnSpc>
            </a:pPr>
            <a:fld id="{82E8F208-908A-4184-AF0B-477E420C4E38}" type="slidenum">
              <a:rPr b="0" lang="pl-PL" sz="1200" spc="-1" strike="noStrike">
                <a:solidFill>
                  <a:srgbClr val="8b8b8b"/>
                </a:solidFill>
                <a:latin typeface="Calibri"/>
              </a:rPr>
              <a:t>&lt;numer&gt;</a:t>
            </a:fld>
            <a:endParaRPr b="0" lang="pl-PL" sz="1200" spc="-1" strike="noStrike">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pl-PL" sz="3200" spc="-1" strike="noStrike">
                <a:solidFill>
                  <a:srgbClr val="000000"/>
                </a:solidFill>
                <a:latin typeface="Calibri"/>
              </a:rPr>
              <a:t>Kliknij, aby edytować format tekstu konspektu</a:t>
            </a:r>
            <a:endParaRPr b="0" lang="pl-PL"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pl-PL" sz="2400" spc="-1" strike="noStrike">
                <a:solidFill>
                  <a:srgbClr val="000000"/>
                </a:solidFill>
                <a:latin typeface="Calibri"/>
              </a:rPr>
              <a:t>Drugi poziom konspektu</a:t>
            </a:r>
            <a:endParaRPr b="0" lang="pl-PL"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pl-PL" sz="2000" spc="-1" strike="noStrike">
                <a:solidFill>
                  <a:srgbClr val="000000"/>
                </a:solidFill>
                <a:latin typeface="Calibri"/>
              </a:rPr>
              <a:t>Trzeci poziom konspektu</a:t>
            </a:r>
            <a:endParaRPr b="0" lang="pl-PL"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pl-PL" sz="2000" spc="-1" strike="noStrike">
                <a:solidFill>
                  <a:srgbClr val="000000"/>
                </a:solidFill>
                <a:latin typeface="Calibri"/>
              </a:rPr>
              <a:t>Czwarty poziom konspektu</a:t>
            </a:r>
            <a:endParaRPr b="0" lang="pl-PL"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pl-PL" sz="2000" spc="-1" strike="noStrike">
                <a:solidFill>
                  <a:srgbClr val="000000"/>
                </a:solidFill>
                <a:latin typeface="Calibri"/>
              </a:rPr>
              <a:t>Piąty poziom konspektu</a:t>
            </a:r>
            <a:endParaRPr b="0" lang="pl-PL"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pl-PL" sz="2000" spc="-1" strike="noStrike">
                <a:solidFill>
                  <a:srgbClr val="000000"/>
                </a:solidFill>
                <a:latin typeface="Calibri"/>
              </a:rPr>
              <a:t>Szósty poziom konspektu</a:t>
            </a:r>
            <a:endParaRPr b="0" lang="pl-PL"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pl-PL" sz="2000" spc="-1" strike="noStrike">
                <a:solidFill>
                  <a:srgbClr val="000000"/>
                </a:solidFill>
                <a:latin typeface="Calibri"/>
              </a:rPr>
              <a:t>Siódmy poziom konspektu</a:t>
            </a:r>
            <a:endParaRPr b="0" lang="pl-PL"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eece1"/>
        </a:solidFill>
      </p:bgPr>
    </p:bg>
    <p:spTree>
      <p:nvGrpSpPr>
        <p:cNvPr id="1" name=""/>
        <p:cNvGrpSpPr/>
        <p:nvPr/>
      </p:nvGrpSpPr>
      <p:grpSpPr>
        <a:xfrm>
          <a:off x="0" y="0"/>
          <a:ext cx="0" cy="0"/>
          <a:chOff x="0" y="0"/>
          <a:chExt cx="0" cy="0"/>
        </a:xfrm>
      </p:grpSpPr>
      <p:sp>
        <p:nvSpPr>
          <p:cNvPr id="41" name="PlaceHolder 1"/>
          <p:cNvSpPr>
            <a:spLocks noGrp="1"/>
          </p:cNvSpPr>
          <p:nvPr>
            <p:ph type="dt"/>
          </p:nvPr>
        </p:nvSpPr>
        <p:spPr>
          <a:xfrm>
            <a:off x="457200" y="6356520"/>
            <a:ext cx="2133360" cy="364680"/>
          </a:xfrm>
          <a:prstGeom prst="rect">
            <a:avLst/>
          </a:prstGeom>
        </p:spPr>
        <p:txBody>
          <a:bodyPr anchor="ctr">
            <a:noAutofit/>
          </a:bodyPr>
          <a:p>
            <a:pPr>
              <a:lnSpc>
                <a:spcPct val="100000"/>
              </a:lnSpc>
            </a:pPr>
            <a:fld id="{6F439299-85FA-4622-957D-70FA779F8484}" type="datetime">
              <a:rPr b="0" lang="pl-PL" sz="1200" spc="-1" strike="noStrike">
                <a:solidFill>
                  <a:srgbClr val="8b8b8b"/>
                </a:solidFill>
                <a:latin typeface="Calibri"/>
              </a:rPr>
              <a:t>20-11-23</a:t>
            </a:fld>
            <a:endParaRPr b="0" lang="pl-PL" sz="1200" spc="-1" strike="noStrike">
              <a:latin typeface="Times New Roman"/>
            </a:endParaRPr>
          </a:p>
        </p:txBody>
      </p:sp>
      <p:sp>
        <p:nvSpPr>
          <p:cNvPr id="42" name="PlaceHolder 2"/>
          <p:cNvSpPr>
            <a:spLocks noGrp="1"/>
          </p:cNvSpPr>
          <p:nvPr>
            <p:ph type="ftr"/>
          </p:nvPr>
        </p:nvSpPr>
        <p:spPr>
          <a:xfrm>
            <a:off x="3124080" y="6356520"/>
            <a:ext cx="2895120" cy="364680"/>
          </a:xfrm>
          <a:prstGeom prst="rect">
            <a:avLst/>
          </a:prstGeom>
        </p:spPr>
        <p:txBody>
          <a:bodyPr anchor="ctr">
            <a:noAutofit/>
          </a:bodyPr>
          <a:p>
            <a:endParaRPr b="0" lang="pl-PL" sz="2400" spc="-1" strike="noStrike">
              <a:latin typeface="Times New Roman"/>
            </a:endParaRPr>
          </a:p>
        </p:txBody>
      </p:sp>
      <p:sp>
        <p:nvSpPr>
          <p:cNvPr id="43" name="PlaceHolder 3"/>
          <p:cNvSpPr>
            <a:spLocks noGrp="1"/>
          </p:cNvSpPr>
          <p:nvPr>
            <p:ph type="sldNum"/>
          </p:nvPr>
        </p:nvSpPr>
        <p:spPr>
          <a:xfrm>
            <a:off x="6553080" y="6356520"/>
            <a:ext cx="2133360" cy="364680"/>
          </a:xfrm>
          <a:prstGeom prst="rect">
            <a:avLst/>
          </a:prstGeom>
        </p:spPr>
        <p:txBody>
          <a:bodyPr anchor="ctr">
            <a:noAutofit/>
          </a:bodyPr>
          <a:p>
            <a:pPr algn="r">
              <a:lnSpc>
                <a:spcPct val="100000"/>
              </a:lnSpc>
            </a:pPr>
            <a:fld id="{FA4D50BC-90A0-46DF-80B6-44D278BE13B5}" type="slidenum">
              <a:rPr b="0" lang="pl-PL" sz="1200" spc="-1" strike="noStrike">
                <a:solidFill>
                  <a:srgbClr val="8b8b8b"/>
                </a:solidFill>
                <a:latin typeface="Calibri"/>
              </a:rPr>
              <a:t>&lt;numer&gt;</a:t>
            </a:fld>
            <a:endParaRPr b="0" lang="pl-PL" sz="1200" spc="-1" strike="noStrike">
              <a:latin typeface="Times New Roman"/>
            </a:endParaRPr>
          </a:p>
        </p:txBody>
      </p:sp>
      <p:sp>
        <p:nvSpPr>
          <p:cNvPr id="44" name="PlaceHolder 4"/>
          <p:cNvSpPr>
            <a:spLocks noGrp="1"/>
          </p:cNvSpPr>
          <p:nvPr>
            <p:ph type="title"/>
          </p:nvPr>
        </p:nvSpPr>
        <p:spPr>
          <a:xfrm>
            <a:off x="457200" y="273600"/>
            <a:ext cx="8229240" cy="1144800"/>
          </a:xfrm>
          <a:prstGeom prst="rect">
            <a:avLst/>
          </a:prstGeom>
        </p:spPr>
        <p:txBody>
          <a:bodyPr lIns="0" rIns="0" tIns="0" bIns="0" anchor="ctr">
            <a:noAutofit/>
          </a:bodyPr>
          <a:p>
            <a:r>
              <a:rPr b="0" lang="pl-PL" sz="1800" spc="-1" strike="noStrike">
                <a:solidFill>
                  <a:srgbClr val="000000"/>
                </a:solidFill>
                <a:latin typeface="Calibri"/>
              </a:rPr>
              <a:t>Kliknij, aby edytować format tekstu tytułu</a:t>
            </a:r>
            <a:endParaRPr b="0" lang="pl-PL" sz="1800" spc="-1" strike="noStrike">
              <a:solidFill>
                <a:srgbClr val="000000"/>
              </a:solidFill>
              <a:latin typeface="Calibri"/>
            </a:endParaRPr>
          </a:p>
        </p:txBody>
      </p:sp>
      <p:sp>
        <p:nvSpPr>
          <p:cNvPr id="45"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pl-PL" sz="3200" spc="-1" strike="noStrike">
                <a:solidFill>
                  <a:srgbClr val="000000"/>
                </a:solidFill>
                <a:latin typeface="Calibri"/>
              </a:rPr>
              <a:t>Kliknij, aby edytować format tekstu konspektu</a:t>
            </a:r>
            <a:endParaRPr b="0" lang="pl-PL"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pl-PL" sz="2400" spc="-1" strike="noStrike">
                <a:solidFill>
                  <a:srgbClr val="000000"/>
                </a:solidFill>
                <a:latin typeface="Calibri"/>
              </a:rPr>
              <a:t>Drugi poziom konspektu</a:t>
            </a:r>
            <a:endParaRPr b="0" lang="pl-PL"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pl-PL" sz="2000" spc="-1" strike="noStrike">
                <a:solidFill>
                  <a:srgbClr val="000000"/>
                </a:solidFill>
                <a:latin typeface="Calibri"/>
              </a:rPr>
              <a:t>Trzeci poziom konspektu</a:t>
            </a:r>
            <a:endParaRPr b="0" lang="pl-PL"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pl-PL" sz="2000" spc="-1" strike="noStrike">
                <a:solidFill>
                  <a:srgbClr val="000000"/>
                </a:solidFill>
                <a:latin typeface="Calibri"/>
              </a:rPr>
              <a:t>Czwarty poziom konspektu</a:t>
            </a:r>
            <a:endParaRPr b="0" lang="pl-PL"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pl-PL" sz="2000" spc="-1" strike="noStrike">
                <a:solidFill>
                  <a:srgbClr val="000000"/>
                </a:solidFill>
                <a:latin typeface="Calibri"/>
              </a:rPr>
              <a:t>Piąty poziom konspektu</a:t>
            </a:r>
            <a:endParaRPr b="0" lang="pl-PL"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pl-PL" sz="2000" spc="-1" strike="noStrike">
                <a:solidFill>
                  <a:srgbClr val="000000"/>
                </a:solidFill>
                <a:latin typeface="Calibri"/>
              </a:rPr>
              <a:t>Szósty poziom konspektu</a:t>
            </a:r>
            <a:endParaRPr b="0" lang="pl-PL"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pl-PL" sz="2000" spc="-1" strike="noStrike">
                <a:solidFill>
                  <a:srgbClr val="000000"/>
                </a:solidFill>
                <a:latin typeface="Calibri"/>
              </a:rPr>
              <a:t>Siódmy poziom konspektu</a:t>
            </a:r>
            <a:endParaRPr b="0" lang="pl-PL"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13.jpeg"/><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jpeg"/><Relationship Id="rId7"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image" Target="../media/image19.jpeg"/><Relationship Id="rId3"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jpeg"/><Relationship Id="rId3" Type="http://schemas.openxmlformats.org/officeDocument/2006/relationships/image" Target="../media/image6.jpeg"/><Relationship Id="rId4"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TextShape 1"/>
          <p:cNvSpPr txBox="1"/>
          <p:nvPr/>
        </p:nvSpPr>
        <p:spPr>
          <a:xfrm>
            <a:off x="0" y="188640"/>
            <a:ext cx="9143640" cy="1469520"/>
          </a:xfrm>
          <a:prstGeom prst="rect">
            <a:avLst/>
          </a:prstGeom>
          <a:noFill/>
          <a:ln>
            <a:noFill/>
          </a:ln>
        </p:spPr>
        <p:txBody>
          <a:bodyPr anchor="ctr">
            <a:noAutofit/>
          </a:bodyPr>
          <a:p>
            <a:pPr algn="ctr">
              <a:lnSpc>
                <a:spcPct val="100000"/>
              </a:lnSpc>
            </a:pPr>
            <a:r>
              <a:rPr b="1" lang="pl-PL" sz="4400" spc="-1" strike="noStrike">
                <a:solidFill>
                  <a:srgbClr val="c00000"/>
                </a:solidFill>
                <a:latin typeface="Calibri"/>
              </a:rPr>
              <a:t>KREATYWNOŚĆ A SKUTECZNA NAUKA</a:t>
            </a:r>
            <a:endParaRPr b="0" lang="pl-PL" sz="4400" spc="-1" strike="noStrike">
              <a:solidFill>
                <a:srgbClr val="000000"/>
              </a:solidFill>
              <a:latin typeface="Calibri"/>
            </a:endParaRPr>
          </a:p>
        </p:txBody>
      </p:sp>
      <p:sp>
        <p:nvSpPr>
          <p:cNvPr id="83" name="TextShape 2"/>
          <p:cNvSpPr txBox="1"/>
          <p:nvPr/>
        </p:nvSpPr>
        <p:spPr>
          <a:xfrm>
            <a:off x="1331640" y="4653000"/>
            <a:ext cx="6400440" cy="1752120"/>
          </a:xfrm>
          <a:prstGeom prst="rect">
            <a:avLst/>
          </a:prstGeom>
          <a:noFill/>
          <a:ln>
            <a:noFill/>
          </a:ln>
        </p:spPr>
        <p:txBody>
          <a:bodyPr>
            <a:normAutofit fontScale="73000"/>
          </a:bodyPr>
          <a:p>
            <a:pPr algn="ctr">
              <a:lnSpc>
                <a:spcPct val="100000"/>
              </a:lnSpc>
              <a:spcBef>
                <a:spcPts val="641"/>
              </a:spcBef>
              <a:tabLst>
                <a:tab algn="l" pos="0"/>
              </a:tabLst>
            </a:pPr>
            <a:r>
              <a:rPr b="0" lang="pl-PL" sz="3200" spc="-1" strike="noStrike">
                <a:solidFill>
                  <a:srgbClr val="c00000"/>
                </a:solidFill>
                <a:latin typeface="Calibri"/>
              </a:rPr>
              <a:t>Cele lekcji: Wyjaśnisz, czym jest kreatywność. Poznasz sposoby rozwijania kreatywności. Wyjaśnisz, w jaki  sposób kreatywność pomaga w skutecznej nauce.</a:t>
            </a:r>
            <a:endParaRPr b="0" lang="pl-PL" sz="3200" spc="-1" strike="noStrike">
              <a:latin typeface="Arial"/>
            </a:endParaRPr>
          </a:p>
        </p:txBody>
      </p:sp>
      <p:sp>
        <p:nvSpPr>
          <p:cNvPr id="84" name="CustomShape 3"/>
          <p:cNvSpPr/>
          <p:nvPr/>
        </p:nvSpPr>
        <p:spPr>
          <a:xfrm>
            <a:off x="155520" y="-144360"/>
            <a:ext cx="304560" cy="304560"/>
          </a:xfrm>
          <a:prstGeom prst="rect">
            <a:avLst/>
          </a:prstGeom>
          <a:noFill/>
          <a:ln>
            <a:noFill/>
          </a:ln>
        </p:spPr>
        <p:style>
          <a:lnRef idx="0"/>
          <a:fillRef idx="0"/>
          <a:effectRef idx="0"/>
          <a:fontRef idx="minor"/>
        </p:style>
      </p:sp>
      <p:pic>
        <p:nvPicPr>
          <p:cNvPr id="85" name="Picture 4" descr="https://www.miesiecznik-benefit.pl/fileadmin/Miesiecznik-Benefit/iStock-technologia.jpg"/>
          <p:cNvPicPr/>
          <p:nvPr/>
        </p:nvPicPr>
        <p:blipFill>
          <a:blip r:embed="rId1"/>
          <a:stretch/>
        </p:blipFill>
        <p:spPr>
          <a:xfrm>
            <a:off x="0" y="1484640"/>
            <a:ext cx="9143640" cy="3042720"/>
          </a:xfrm>
          <a:prstGeom prst="rect">
            <a:avLst/>
          </a:prstGeom>
          <a:ln>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CustomShape 1"/>
          <p:cNvSpPr/>
          <p:nvPr/>
        </p:nvSpPr>
        <p:spPr>
          <a:xfrm>
            <a:off x="179640" y="980640"/>
            <a:ext cx="8964000" cy="301644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pl-PL" sz="2400" spc="-1" strike="noStrike">
                <a:solidFill>
                  <a:srgbClr val="000000"/>
                </a:solidFill>
                <a:latin typeface="Calibri"/>
              </a:rPr>
              <a:t>Polegają na tworzeniu zdań, z których pierwsze litery składają się na wyraz do zapamiętania. </a:t>
            </a:r>
            <a:endParaRPr b="0" lang="pl-PL" sz="2400" spc="-1" strike="noStrike">
              <a:latin typeface="Arial"/>
            </a:endParaRPr>
          </a:p>
          <a:p>
            <a:pPr>
              <a:lnSpc>
                <a:spcPct val="100000"/>
              </a:lnSpc>
            </a:pPr>
            <a:r>
              <a:rPr b="0" lang="pl-PL" sz="2400" spc="-1" strike="noStrike">
                <a:solidFill>
                  <a:srgbClr val="000000"/>
                </a:solidFill>
                <a:latin typeface="Calibri"/>
              </a:rPr>
              <a:t>Np.  </a:t>
            </a:r>
            <a:endParaRPr b="0" lang="pl-PL" sz="2400" spc="-1" strike="noStrike">
              <a:latin typeface="Arial"/>
            </a:endParaRPr>
          </a:p>
          <a:p>
            <a:pPr indent="-216000">
              <a:lnSpc>
                <a:spcPct val="100000"/>
              </a:lnSpc>
              <a:buClr>
                <a:srgbClr val="000000"/>
              </a:buClr>
              <a:buFont typeface="StarSymbol"/>
              <a:buChar char="-"/>
            </a:pPr>
            <a:r>
              <a:rPr b="0" lang="pl-PL" sz="2400" spc="-1" strike="noStrike">
                <a:solidFill>
                  <a:srgbClr val="000000"/>
                </a:solidFill>
                <a:latin typeface="Calibri"/>
              </a:rPr>
              <a:t>Aby zapamiętać, że po p, b, t, k, ch, j, d, g, w piszemy rz można stworzyć sobie rymowankę: </a:t>
            </a:r>
            <a:r>
              <a:rPr b="1" lang="pl-PL" sz="2400" spc="-1" strike="noStrike">
                <a:solidFill>
                  <a:srgbClr val="000000"/>
                </a:solidFill>
                <a:latin typeface="Calibri"/>
              </a:rPr>
              <a:t>p</a:t>
            </a:r>
            <a:r>
              <a:rPr b="0" lang="pl-PL" sz="2400" spc="-1" strike="noStrike">
                <a:solidFill>
                  <a:srgbClr val="000000"/>
                </a:solidFill>
                <a:latin typeface="Calibri"/>
              </a:rPr>
              <a:t>oszła </a:t>
            </a:r>
            <a:r>
              <a:rPr b="1" lang="pl-PL" sz="2400" spc="-1" strike="noStrike">
                <a:solidFill>
                  <a:srgbClr val="000000"/>
                </a:solidFill>
                <a:latin typeface="Calibri"/>
              </a:rPr>
              <a:t>b</a:t>
            </a:r>
            <a:r>
              <a:rPr b="0" lang="pl-PL" sz="2400" spc="-1" strike="noStrike">
                <a:solidFill>
                  <a:srgbClr val="000000"/>
                </a:solidFill>
                <a:latin typeface="Calibri"/>
              </a:rPr>
              <a:t>aba </a:t>
            </a:r>
            <a:r>
              <a:rPr b="1" lang="pl-PL" sz="2400" spc="-1" strike="noStrike">
                <a:solidFill>
                  <a:srgbClr val="000000"/>
                </a:solidFill>
                <a:latin typeface="Calibri"/>
              </a:rPr>
              <a:t>t</a:t>
            </a:r>
            <a:r>
              <a:rPr b="0" lang="pl-PL" sz="2400" spc="-1" strike="noStrike">
                <a:solidFill>
                  <a:srgbClr val="000000"/>
                </a:solidFill>
                <a:latin typeface="Calibri"/>
              </a:rPr>
              <a:t>rawę </a:t>
            </a:r>
            <a:r>
              <a:rPr b="1" lang="pl-PL" sz="2400" spc="-1" strike="noStrike">
                <a:solidFill>
                  <a:srgbClr val="000000"/>
                </a:solidFill>
                <a:latin typeface="Calibri"/>
              </a:rPr>
              <a:t>k</a:t>
            </a:r>
            <a:r>
              <a:rPr b="0" lang="pl-PL" sz="2400" spc="-1" strike="noStrike">
                <a:solidFill>
                  <a:srgbClr val="000000"/>
                </a:solidFill>
                <a:latin typeface="Calibri"/>
              </a:rPr>
              <a:t>osić, </a:t>
            </a:r>
            <a:r>
              <a:rPr b="1" lang="pl-PL" sz="2400" spc="-1" strike="noStrike">
                <a:solidFill>
                  <a:srgbClr val="000000"/>
                </a:solidFill>
                <a:latin typeface="Calibri"/>
              </a:rPr>
              <a:t>ch</a:t>
            </a:r>
            <a:r>
              <a:rPr b="0" lang="pl-PL" sz="2400" spc="-1" strike="noStrike">
                <a:solidFill>
                  <a:srgbClr val="000000"/>
                </a:solidFill>
                <a:latin typeface="Calibri"/>
              </a:rPr>
              <a:t>ciała </a:t>
            </a:r>
            <a:r>
              <a:rPr b="1" lang="pl-PL" sz="2400" spc="-1" strike="noStrike">
                <a:solidFill>
                  <a:srgbClr val="000000"/>
                </a:solidFill>
                <a:latin typeface="Calibri"/>
              </a:rPr>
              <a:t>j</a:t>
            </a:r>
            <a:r>
              <a:rPr b="0" lang="pl-PL" sz="2400" spc="-1" strike="noStrike">
                <a:solidFill>
                  <a:srgbClr val="000000"/>
                </a:solidFill>
                <a:latin typeface="Calibri"/>
              </a:rPr>
              <a:t>ą </a:t>
            </a:r>
            <a:r>
              <a:rPr b="1" lang="pl-PL" sz="2400" spc="-1" strike="noStrike">
                <a:solidFill>
                  <a:srgbClr val="000000"/>
                </a:solidFill>
                <a:latin typeface="Calibri"/>
              </a:rPr>
              <a:t>d</a:t>
            </a:r>
            <a:r>
              <a:rPr b="0" lang="pl-PL" sz="2400" spc="-1" strike="noStrike">
                <a:solidFill>
                  <a:srgbClr val="000000"/>
                </a:solidFill>
                <a:latin typeface="Calibri"/>
              </a:rPr>
              <a:t>o </a:t>
            </a:r>
            <a:r>
              <a:rPr b="1" lang="pl-PL" sz="2400" spc="-1" strike="noStrike">
                <a:solidFill>
                  <a:srgbClr val="000000"/>
                </a:solidFill>
                <a:latin typeface="Calibri"/>
              </a:rPr>
              <a:t>g</a:t>
            </a:r>
            <a:r>
              <a:rPr b="0" lang="pl-PL" sz="2400" spc="-1" strike="noStrike">
                <a:solidFill>
                  <a:srgbClr val="000000"/>
                </a:solidFill>
                <a:latin typeface="Calibri"/>
              </a:rPr>
              <a:t>arnka </a:t>
            </a:r>
            <a:r>
              <a:rPr b="1" lang="pl-PL" sz="2400" spc="-1" strike="noStrike">
                <a:solidFill>
                  <a:srgbClr val="000000"/>
                </a:solidFill>
                <a:latin typeface="Calibri"/>
              </a:rPr>
              <a:t>w</a:t>
            </a:r>
            <a:r>
              <a:rPr b="0" lang="pl-PL" sz="2400" spc="-1" strike="noStrike">
                <a:solidFill>
                  <a:srgbClr val="000000"/>
                </a:solidFill>
                <a:latin typeface="Calibri"/>
              </a:rPr>
              <a:t>łożyć</a:t>
            </a:r>
            <a:endParaRPr b="0" lang="pl-PL" sz="2400" spc="-1" strike="noStrike">
              <a:latin typeface="Arial"/>
            </a:endParaRPr>
          </a:p>
          <a:p>
            <a:pPr indent="-216000">
              <a:lnSpc>
                <a:spcPct val="100000"/>
              </a:lnSpc>
              <a:buClr>
                <a:srgbClr val="000000"/>
              </a:buClr>
              <a:buFont typeface="StarSymbol"/>
              <a:buChar char="-"/>
            </a:pPr>
            <a:r>
              <a:rPr b="0" lang="pl-PL" sz="2400" spc="-1" strike="noStrike">
                <a:solidFill>
                  <a:srgbClr val="000000"/>
                </a:solidFill>
                <a:latin typeface="Calibri"/>
              </a:rPr>
              <a:t> </a:t>
            </a:r>
            <a:r>
              <a:rPr b="0" lang="pl-PL" sz="2400" spc="-1" strike="noStrike">
                <a:solidFill>
                  <a:srgbClr val="000000"/>
                </a:solidFill>
                <a:latin typeface="Calibri"/>
              </a:rPr>
              <a:t>Aby zapamiętać kierunki na róży wiatrów można ułożyć sobie zdanie: </a:t>
            </a:r>
            <a:r>
              <a:rPr b="1" lang="pl-PL" sz="2400" spc="-1" strike="noStrike">
                <a:solidFill>
                  <a:srgbClr val="000000"/>
                </a:solidFill>
                <a:latin typeface="Calibri"/>
              </a:rPr>
              <a:t>n</a:t>
            </a:r>
            <a:r>
              <a:rPr b="0" lang="pl-PL" sz="2400" spc="-1" strike="noStrike">
                <a:solidFill>
                  <a:srgbClr val="000000"/>
                </a:solidFill>
                <a:latin typeface="Calibri"/>
              </a:rPr>
              <a:t>a </a:t>
            </a:r>
            <a:r>
              <a:rPr b="1" lang="pl-PL" sz="2400" spc="-1" strike="noStrike">
                <a:solidFill>
                  <a:srgbClr val="000000"/>
                </a:solidFill>
                <a:latin typeface="Calibri"/>
              </a:rPr>
              <a:t>e</a:t>
            </a:r>
            <a:r>
              <a:rPr b="0" lang="pl-PL" sz="2400" spc="-1" strike="noStrike">
                <a:solidFill>
                  <a:srgbClr val="000000"/>
                </a:solidFill>
                <a:latin typeface="Calibri"/>
              </a:rPr>
              <a:t>kierce </a:t>
            </a:r>
            <a:r>
              <a:rPr b="1" lang="pl-PL" sz="2400" spc="-1" strike="noStrike">
                <a:solidFill>
                  <a:srgbClr val="000000"/>
                </a:solidFill>
                <a:latin typeface="Calibri"/>
              </a:rPr>
              <a:t>s</a:t>
            </a:r>
            <a:r>
              <a:rPr b="0" lang="pl-PL" sz="2400" spc="-1" strike="noStrike">
                <a:solidFill>
                  <a:srgbClr val="000000"/>
                </a:solidFill>
                <a:latin typeface="Calibri"/>
              </a:rPr>
              <a:t>iedzi </a:t>
            </a:r>
            <a:r>
              <a:rPr b="1" lang="pl-PL" sz="2400" spc="-1" strike="noStrike">
                <a:solidFill>
                  <a:srgbClr val="000000"/>
                </a:solidFill>
                <a:latin typeface="Calibri"/>
              </a:rPr>
              <a:t>w</a:t>
            </a:r>
            <a:r>
              <a:rPr b="0" lang="pl-PL" sz="2400" spc="-1" strike="noStrike">
                <a:solidFill>
                  <a:srgbClr val="000000"/>
                </a:solidFill>
                <a:latin typeface="Calibri"/>
              </a:rPr>
              <a:t>róbel</a:t>
            </a:r>
            <a:endParaRPr b="0" lang="pl-PL" sz="2400" spc="-1" strike="noStrike">
              <a:latin typeface="Arial"/>
            </a:endParaRPr>
          </a:p>
        </p:txBody>
      </p:sp>
      <p:sp>
        <p:nvSpPr>
          <p:cNvPr id="106" name="CustomShape 2"/>
          <p:cNvSpPr/>
          <p:nvPr/>
        </p:nvSpPr>
        <p:spPr>
          <a:xfrm>
            <a:off x="251640" y="332640"/>
            <a:ext cx="8280720" cy="51696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pl-PL" sz="2800" spc="-1" strike="noStrike">
                <a:solidFill>
                  <a:srgbClr val="c00000"/>
                </a:solidFill>
                <a:latin typeface="Calibri"/>
              </a:rPr>
              <a:t>Akrostychy</a:t>
            </a:r>
            <a:endParaRPr b="0" lang="pl-PL" sz="2800" spc="-1" strike="noStrike">
              <a:latin typeface="Arial"/>
            </a:endParaRPr>
          </a:p>
        </p:txBody>
      </p:sp>
      <p:pic>
        <p:nvPicPr>
          <p:cNvPr id="107" name="Picture 2" descr="Róża wiatrów naklejka na ścianę"/>
          <p:cNvPicPr/>
          <p:nvPr/>
        </p:nvPicPr>
        <p:blipFill>
          <a:blip r:embed="rId1"/>
          <a:stretch/>
        </p:blipFill>
        <p:spPr>
          <a:xfrm>
            <a:off x="3420000" y="3835440"/>
            <a:ext cx="4536000" cy="3022200"/>
          </a:xfrm>
          <a:prstGeom prst="rect">
            <a:avLst/>
          </a:prstGeom>
          <a:ln>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CustomShape 1"/>
          <p:cNvSpPr/>
          <p:nvPr/>
        </p:nvSpPr>
        <p:spPr>
          <a:xfrm>
            <a:off x="251640" y="980640"/>
            <a:ext cx="8604000" cy="15534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pl-PL" sz="2400" spc="-1" strike="noStrike">
                <a:solidFill>
                  <a:srgbClr val="000000"/>
                </a:solidFill>
                <a:latin typeface="Calibri"/>
              </a:rPr>
              <a:t>Tę technikę możemy wykorzystać przy nauce słówek z języka obcego. Każde słowo przedstawiamy sobie w formie obrazu. Narysowanie słowa oraz obraz, który z nim skojarzymy, pozwolą szybciej i trwalej zapamiętać jego znaczenie.</a:t>
            </a:r>
            <a:endParaRPr b="0" lang="pl-PL" sz="2400" spc="-1" strike="noStrike">
              <a:latin typeface="Arial"/>
            </a:endParaRPr>
          </a:p>
        </p:txBody>
      </p:sp>
      <p:sp>
        <p:nvSpPr>
          <p:cNvPr id="109" name="CustomShape 2"/>
          <p:cNvSpPr/>
          <p:nvPr/>
        </p:nvSpPr>
        <p:spPr>
          <a:xfrm>
            <a:off x="395640" y="332640"/>
            <a:ext cx="8280720" cy="51696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pl-PL" sz="2800" spc="-1" strike="noStrike">
                <a:solidFill>
                  <a:srgbClr val="c00000"/>
                </a:solidFill>
                <a:latin typeface="Calibri"/>
              </a:rPr>
              <a:t>Kaligramy czy słowa-obrazy</a:t>
            </a:r>
            <a:endParaRPr b="0" lang="pl-PL" sz="2800" spc="-1" strike="noStrike">
              <a:latin typeface="Arial"/>
            </a:endParaRPr>
          </a:p>
        </p:txBody>
      </p:sp>
      <p:pic>
        <p:nvPicPr>
          <p:cNvPr id="110" name="Picture 2" descr="Konkurs Kaligramy – Szkoła Podstawowa z Oddziałami Integracyjnymi nr 98 w  Krakowie"/>
          <p:cNvPicPr/>
          <p:nvPr/>
        </p:nvPicPr>
        <p:blipFill>
          <a:blip r:embed="rId1"/>
          <a:stretch/>
        </p:blipFill>
        <p:spPr>
          <a:xfrm>
            <a:off x="3204000" y="4976640"/>
            <a:ext cx="2808000" cy="1881000"/>
          </a:xfrm>
          <a:prstGeom prst="rect">
            <a:avLst/>
          </a:prstGeom>
          <a:ln>
            <a:noFill/>
          </a:ln>
        </p:spPr>
      </p:pic>
      <p:pic>
        <p:nvPicPr>
          <p:cNvPr id="111" name="Picture 4" descr="Tikerzy: Gramy w kaligramy"/>
          <p:cNvPicPr/>
          <p:nvPr/>
        </p:nvPicPr>
        <p:blipFill>
          <a:blip r:embed="rId2"/>
          <a:stretch/>
        </p:blipFill>
        <p:spPr>
          <a:xfrm>
            <a:off x="6156000" y="3069000"/>
            <a:ext cx="2534400" cy="1583640"/>
          </a:xfrm>
          <a:prstGeom prst="rect">
            <a:avLst/>
          </a:prstGeom>
          <a:ln>
            <a:noFill/>
          </a:ln>
        </p:spPr>
      </p:pic>
      <p:pic>
        <p:nvPicPr>
          <p:cNvPr id="112" name="Picture 6" descr="Wyniki szkolnego konkursu na Najciekawszy Kaligram | Gimnazjum Nr 20 im.  Ks. Józefa Poniatowskiego w Krakowie"/>
          <p:cNvPicPr/>
          <p:nvPr/>
        </p:nvPicPr>
        <p:blipFill>
          <a:blip r:embed="rId3"/>
          <a:stretch/>
        </p:blipFill>
        <p:spPr>
          <a:xfrm>
            <a:off x="323640" y="2925000"/>
            <a:ext cx="2619000" cy="1742760"/>
          </a:xfrm>
          <a:prstGeom prst="rect">
            <a:avLst/>
          </a:prstGeom>
          <a:ln>
            <a:noFill/>
          </a:ln>
        </p:spPr>
      </p:pic>
      <p:pic>
        <p:nvPicPr>
          <p:cNvPr id="113" name="Picture 8" descr="Uczniowie klasy 1B tworzyli kaligramy - Szkoła Podstawowa Nr 26 im.  Stanisława Staszica w Białymstoku"/>
          <p:cNvPicPr/>
          <p:nvPr/>
        </p:nvPicPr>
        <p:blipFill>
          <a:blip r:embed="rId4"/>
          <a:stretch/>
        </p:blipFill>
        <p:spPr>
          <a:xfrm>
            <a:off x="6372360" y="5010120"/>
            <a:ext cx="2466720" cy="1847520"/>
          </a:xfrm>
          <a:prstGeom prst="rect">
            <a:avLst/>
          </a:prstGeom>
          <a:ln>
            <a:noFill/>
          </a:ln>
        </p:spPr>
      </p:pic>
      <p:pic>
        <p:nvPicPr>
          <p:cNvPr id="114" name="Picture 10" descr="Gimnazjum nr 36 w Krakowie im. św. Brata Alberta."/>
          <p:cNvPicPr/>
          <p:nvPr/>
        </p:nvPicPr>
        <p:blipFill>
          <a:blip r:embed="rId5"/>
          <a:srcRect l="12598" t="25197" r="19222" b="13911"/>
          <a:stretch/>
        </p:blipFill>
        <p:spPr>
          <a:xfrm>
            <a:off x="3276000" y="3069000"/>
            <a:ext cx="2592000" cy="1634040"/>
          </a:xfrm>
          <a:prstGeom prst="rect">
            <a:avLst/>
          </a:prstGeom>
          <a:ln>
            <a:noFill/>
          </a:ln>
        </p:spPr>
      </p:pic>
      <p:pic>
        <p:nvPicPr>
          <p:cNvPr id="115" name="Picture 12" descr="Konkurs „Kaligramy 2012” rozstrzygnięty - Szkoła Podstawowa"/>
          <p:cNvPicPr/>
          <p:nvPr/>
        </p:nvPicPr>
        <p:blipFill>
          <a:blip r:embed="rId6"/>
          <a:stretch/>
        </p:blipFill>
        <p:spPr>
          <a:xfrm>
            <a:off x="539640" y="4884120"/>
            <a:ext cx="1973520" cy="1973520"/>
          </a:xfrm>
          <a:prstGeom prst="rect">
            <a:avLst/>
          </a:prstGeom>
          <a:ln>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CustomShape 1"/>
          <p:cNvSpPr/>
          <p:nvPr/>
        </p:nvSpPr>
        <p:spPr>
          <a:xfrm>
            <a:off x="0" y="980640"/>
            <a:ext cx="9143640" cy="301644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pl-PL" sz="2400" spc="-1" strike="noStrike">
                <a:solidFill>
                  <a:srgbClr val="000000"/>
                </a:solidFill>
                <a:latin typeface="Calibri"/>
              </a:rPr>
              <a:t>Jeden z przykładów to tworzenie memów z wybraną strukturą gramatyczną w języku obcym, np. okresami warunkowymi. W tym zadaniu wykorzystujemy obrazy oraz humor – czynniki, które bardziej angażują i tym samym lepiej zapadają w pamięć. W ten sposób, zamiast tylko zapamiętywać regułę tworzenia danego okresu warunkowego, zapamiętujemy przykład, który staje się wzorcem do tworzenia innych, podobnych wypowiedzi.</a:t>
            </a:r>
            <a:endParaRPr b="0" lang="pl-PL" sz="2400" spc="-1" strike="noStrike">
              <a:latin typeface="Arial"/>
            </a:endParaRPr>
          </a:p>
          <a:p>
            <a:pPr algn="ctr">
              <a:lnSpc>
                <a:spcPct val="100000"/>
              </a:lnSpc>
            </a:pPr>
            <a:r>
              <a:rPr b="0" lang="pl-PL" sz="2400" spc="-1" strike="noStrike">
                <a:solidFill>
                  <a:srgbClr val="000000"/>
                </a:solidFill>
                <a:latin typeface="Calibri"/>
              </a:rPr>
              <a:t>Np. If the weather is fine I will go for a walk.</a:t>
            </a:r>
            <a:endParaRPr b="0" lang="pl-PL" sz="2400" spc="-1" strike="noStrike">
              <a:latin typeface="Arial"/>
            </a:endParaRPr>
          </a:p>
        </p:txBody>
      </p:sp>
      <p:sp>
        <p:nvSpPr>
          <p:cNvPr id="117" name="CustomShape 2"/>
          <p:cNvSpPr/>
          <p:nvPr/>
        </p:nvSpPr>
        <p:spPr>
          <a:xfrm>
            <a:off x="395640" y="332640"/>
            <a:ext cx="8280720" cy="51696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pl-PL" sz="2800" spc="-1" strike="noStrike">
                <a:solidFill>
                  <a:srgbClr val="c00000"/>
                </a:solidFill>
                <a:latin typeface="Calibri"/>
              </a:rPr>
              <a:t>Memy gramatyczne</a:t>
            </a:r>
            <a:endParaRPr b="0" lang="pl-PL" sz="2800" spc="-1" strike="noStrike">
              <a:latin typeface="Arial"/>
            </a:endParaRPr>
          </a:p>
        </p:txBody>
      </p:sp>
      <p:pic>
        <p:nvPicPr>
          <p:cNvPr id="118" name="Picture 2" descr="20+ Best Słońce images | słońce, świeca w słoiku, eksperymenty naukowe dla  dzieci"/>
          <p:cNvPicPr/>
          <p:nvPr/>
        </p:nvPicPr>
        <p:blipFill>
          <a:blip r:embed="rId1"/>
          <a:stretch/>
        </p:blipFill>
        <p:spPr>
          <a:xfrm>
            <a:off x="4788000" y="5441400"/>
            <a:ext cx="1656000" cy="1416240"/>
          </a:xfrm>
          <a:prstGeom prst="rect">
            <a:avLst/>
          </a:prstGeom>
          <a:ln>
            <a:noFill/>
          </a:ln>
        </p:spPr>
      </p:pic>
      <p:pic>
        <p:nvPicPr>
          <p:cNvPr id="119" name="Picture 4" descr="Polaczek Michał - &quot;Spacer&quot;, rysunek piórkiem."/>
          <p:cNvPicPr/>
          <p:nvPr/>
        </p:nvPicPr>
        <p:blipFill>
          <a:blip r:embed="rId2"/>
          <a:srcRect l="24783" t="21308" r="24094" b="23174"/>
          <a:stretch/>
        </p:blipFill>
        <p:spPr>
          <a:xfrm>
            <a:off x="3348000" y="4005000"/>
            <a:ext cx="1583640" cy="2255760"/>
          </a:xfrm>
          <a:prstGeom prst="rect">
            <a:avLst/>
          </a:prstGeom>
          <a:ln>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CustomShape 1"/>
          <p:cNvSpPr/>
          <p:nvPr/>
        </p:nvSpPr>
        <p:spPr>
          <a:xfrm>
            <a:off x="179640" y="2333520"/>
            <a:ext cx="8784720" cy="44794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pl-PL" sz="2400" spc="-1" strike="noStrike">
                <a:solidFill>
                  <a:srgbClr val="000000"/>
                </a:solidFill>
                <a:latin typeface="Calibri"/>
              </a:rPr>
              <a:t>Tworzenie map myśli (ang. </a:t>
            </a:r>
            <a:r>
              <a:rPr b="0" i="1" lang="pl-PL" sz="2400" spc="-1" strike="noStrike">
                <a:solidFill>
                  <a:srgbClr val="000000"/>
                </a:solidFill>
                <a:latin typeface="Calibri"/>
              </a:rPr>
              <a:t>mind map</a:t>
            </a:r>
            <a:r>
              <a:rPr b="0" lang="pl-PL" sz="2400" spc="-1" strike="noStrike">
                <a:solidFill>
                  <a:srgbClr val="000000"/>
                </a:solidFill>
                <a:latin typeface="Calibri"/>
              </a:rPr>
              <a:t>) to notowanie pewnego zagadnienia za pomocą powiązanych ze sobą strzałkami lub liniami i wynikających z siebie słów-kluczy, które wyodrębniamy z tekstu lub wykładu. Sporządzona w ten sposób notatka ma strukturę promienistą, która odwzorowuje ciąg skojarzeń wychodzących od centralnego słowa kluczowego.</a:t>
            </a:r>
            <a:endParaRPr b="0" lang="pl-PL" sz="2400" spc="-1" strike="noStrike">
              <a:latin typeface="Arial"/>
            </a:endParaRPr>
          </a:p>
          <a:p>
            <a:pPr algn="ctr">
              <a:lnSpc>
                <a:spcPct val="100000"/>
              </a:lnSpc>
            </a:pPr>
            <a:r>
              <a:rPr b="0" lang="pl-PL" sz="2400" spc="-1" strike="noStrike">
                <a:solidFill>
                  <a:srgbClr val="000000"/>
                </a:solidFill>
                <a:latin typeface="Calibri"/>
              </a:rPr>
              <a:t>Tradycyjne, linearne notatki, które znamy ze szkoły, nie angażują w wystarczającym stopniu naszego mózgu. W trakcie sporządzania mapy myśli angażujemy nie tylko lewą, ale także prawą półkulę mózgu, używamy pamięci przestrzennej, budujemy system skojarzeń, dzięki czemu łatwiej i szybciej zapamiętujemy informacje oraz później odtwarzamy je z pamięci.</a:t>
            </a:r>
            <a:endParaRPr b="0" lang="pl-PL" sz="2400" spc="-1" strike="noStrike">
              <a:latin typeface="Arial"/>
            </a:endParaRPr>
          </a:p>
        </p:txBody>
      </p:sp>
      <p:sp>
        <p:nvSpPr>
          <p:cNvPr id="121" name="CustomShape 2"/>
          <p:cNvSpPr/>
          <p:nvPr/>
        </p:nvSpPr>
        <p:spPr>
          <a:xfrm>
            <a:off x="251640" y="260640"/>
            <a:ext cx="8280720" cy="51696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pl-PL" sz="2800" spc="-1" strike="noStrike">
                <a:solidFill>
                  <a:srgbClr val="c00000"/>
                </a:solidFill>
                <a:latin typeface="Calibri"/>
              </a:rPr>
              <a:t>Mapa myśli (mapa mentalna)</a:t>
            </a:r>
            <a:endParaRPr b="0" lang="pl-PL" sz="2800" spc="-1" strike="noStrike">
              <a:latin typeface="Arial"/>
            </a:endParaRPr>
          </a:p>
        </p:txBody>
      </p:sp>
      <p:pic>
        <p:nvPicPr>
          <p:cNvPr id="122" name="Picture 4" descr="Mapa myśli, czyli pierwsza notatka przedszkolaka – przedszkoland.pl"/>
          <p:cNvPicPr/>
          <p:nvPr/>
        </p:nvPicPr>
        <p:blipFill>
          <a:blip r:embed="rId1"/>
          <a:stretch/>
        </p:blipFill>
        <p:spPr>
          <a:xfrm>
            <a:off x="5559120" y="83880"/>
            <a:ext cx="3116880" cy="2264400"/>
          </a:xfrm>
          <a:prstGeom prst="rect">
            <a:avLst/>
          </a:prstGeom>
          <a:ln>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3" name="Picture 2" descr="Mapa myśli | ZSCKP Sochaczew"/>
          <p:cNvPicPr/>
          <p:nvPr/>
        </p:nvPicPr>
        <p:blipFill>
          <a:blip r:embed="rId1"/>
          <a:stretch/>
        </p:blipFill>
        <p:spPr>
          <a:xfrm>
            <a:off x="0" y="188640"/>
            <a:ext cx="9143640" cy="6539040"/>
          </a:xfrm>
          <a:prstGeom prst="rect">
            <a:avLst/>
          </a:prstGeom>
          <a:ln>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CustomShape 1"/>
          <p:cNvSpPr/>
          <p:nvPr/>
        </p:nvSpPr>
        <p:spPr>
          <a:xfrm>
            <a:off x="323640" y="764640"/>
            <a:ext cx="8604000" cy="118764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pl-PL" sz="2400" spc="-1" strike="noStrike">
                <a:solidFill>
                  <a:srgbClr val="000000"/>
                </a:solidFill>
                <a:latin typeface="Calibri"/>
              </a:rPr>
              <a:t>Sketchnoting</a:t>
            </a:r>
            <a:r>
              <a:rPr b="0" lang="pl-PL" sz="2400" spc="-1" strike="noStrike">
                <a:solidFill>
                  <a:srgbClr val="000000"/>
                </a:solidFill>
                <a:latin typeface="Calibri"/>
              </a:rPr>
              <a:t> to forma wspomagania zapamiętywania poprzez przenoszenie pozyskiwanych informacji do postaci wizualnej w formie różnych ręcznie wykonywanych rysunków, szkiców.</a:t>
            </a:r>
            <a:endParaRPr b="0" lang="pl-PL" sz="2400" spc="-1" strike="noStrike">
              <a:latin typeface="Arial"/>
            </a:endParaRPr>
          </a:p>
        </p:txBody>
      </p:sp>
      <p:sp>
        <p:nvSpPr>
          <p:cNvPr id="125" name="CustomShape 2"/>
          <p:cNvSpPr/>
          <p:nvPr/>
        </p:nvSpPr>
        <p:spPr>
          <a:xfrm>
            <a:off x="179640" y="188640"/>
            <a:ext cx="8280720" cy="51696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pl-PL" sz="2800" spc="-1" strike="noStrike">
                <a:solidFill>
                  <a:srgbClr val="c00000"/>
                </a:solidFill>
                <a:latin typeface="Calibri"/>
              </a:rPr>
              <a:t>Notatka rysunkowa (sketchnoting)</a:t>
            </a:r>
            <a:endParaRPr b="0" lang="pl-PL" sz="2800" spc="-1" strike="noStrike">
              <a:latin typeface="Arial"/>
            </a:endParaRPr>
          </a:p>
        </p:txBody>
      </p:sp>
      <p:pic>
        <p:nvPicPr>
          <p:cNvPr id="126" name="Obraz 5" descr="przeglad i znaczenie ptaków.jpg"/>
          <p:cNvPicPr/>
          <p:nvPr/>
        </p:nvPicPr>
        <p:blipFill>
          <a:blip r:embed="rId1"/>
          <a:stretch/>
        </p:blipFill>
        <p:spPr>
          <a:xfrm rot="16200000">
            <a:off x="2190600" y="1003320"/>
            <a:ext cx="4851360" cy="6857640"/>
          </a:xfrm>
          <a:prstGeom prst="rect">
            <a:avLst/>
          </a:prstGeom>
          <a:ln>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7" name="Picture 4" descr="https://abaren.pl/img/kreatywnosc-cytaty.jpg"/>
          <p:cNvPicPr/>
          <p:nvPr/>
        </p:nvPicPr>
        <p:blipFill>
          <a:blip r:embed="rId1"/>
          <a:stretch/>
        </p:blipFill>
        <p:spPr>
          <a:xfrm>
            <a:off x="0" y="836640"/>
            <a:ext cx="9143640" cy="5168880"/>
          </a:xfrm>
          <a:prstGeom prst="rect">
            <a:avLst/>
          </a:prstGeom>
          <a:ln>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8" name="Picture 2" descr="Kreatywność | Najlepsze Demotywatory, bardzo śmieszne obrazki, głupie memy  i grafiki | RedMik.pl"/>
          <p:cNvPicPr/>
          <p:nvPr/>
        </p:nvPicPr>
        <p:blipFill>
          <a:blip r:embed="rId1"/>
          <a:stretch/>
        </p:blipFill>
        <p:spPr>
          <a:xfrm>
            <a:off x="683640" y="548640"/>
            <a:ext cx="7895520" cy="4536000"/>
          </a:xfrm>
          <a:prstGeom prst="rect">
            <a:avLst/>
          </a:prstGeom>
          <a:ln>
            <a:noFill/>
          </a:ln>
        </p:spPr>
      </p:pic>
      <p:sp>
        <p:nvSpPr>
          <p:cNvPr id="129" name="CustomShape 1"/>
          <p:cNvSpPr/>
          <p:nvPr/>
        </p:nvSpPr>
        <p:spPr>
          <a:xfrm>
            <a:off x="3276000" y="6021360"/>
            <a:ext cx="2952000" cy="45612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pl-PL" sz="2400" spc="-1" strike="noStrike">
                <a:solidFill>
                  <a:srgbClr val="c00000"/>
                </a:solidFill>
                <a:latin typeface="Calibri"/>
              </a:rPr>
              <a:t>Dziękuję za uwagę </a:t>
            </a:r>
            <a:r>
              <a:rPr b="1" lang="pl-PL" sz="2400" spc="-1" strike="noStrike">
                <a:solidFill>
                  <a:srgbClr val="c00000"/>
                </a:solidFill>
                <a:latin typeface="Wingdings"/>
              </a:rPr>
              <a:t></a:t>
            </a:r>
            <a:endParaRPr b="0" lang="pl-PL" sz="24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 name="CustomShape 1"/>
          <p:cNvSpPr/>
          <p:nvPr/>
        </p:nvSpPr>
        <p:spPr>
          <a:xfrm>
            <a:off x="179640" y="188640"/>
            <a:ext cx="7272360" cy="5778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pl-PL" sz="3200" spc="-1" strike="noStrike">
                <a:solidFill>
                  <a:srgbClr val="c00000"/>
                </a:solidFill>
                <a:latin typeface="Calibri"/>
              </a:rPr>
              <a:t>Czym jest kreatywność?</a:t>
            </a:r>
            <a:endParaRPr b="0" lang="pl-PL" sz="3200" spc="-1" strike="noStrike">
              <a:latin typeface="Arial"/>
            </a:endParaRPr>
          </a:p>
        </p:txBody>
      </p:sp>
      <p:sp>
        <p:nvSpPr>
          <p:cNvPr id="87" name="CustomShape 2"/>
          <p:cNvSpPr/>
          <p:nvPr/>
        </p:nvSpPr>
        <p:spPr>
          <a:xfrm>
            <a:off x="611640" y="836640"/>
            <a:ext cx="7992360" cy="26506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pl-PL" sz="2400" spc="-1" strike="noStrike">
                <a:solidFill>
                  <a:srgbClr val="000000"/>
                </a:solidFill>
                <a:latin typeface="Calibri"/>
              </a:rPr>
              <a:t>Kreatywność</a:t>
            </a:r>
            <a:r>
              <a:rPr b="0" lang="pl-PL" sz="2400" spc="-1" strike="noStrike">
                <a:solidFill>
                  <a:srgbClr val="000000"/>
                </a:solidFill>
                <a:latin typeface="Calibri"/>
              </a:rPr>
              <a:t> to zdolność do tworzenia nowych rozwiązań. Jednocześnie jest procesem umysłowym, który skutkuje powstaniem nowych koncepcji, idei lub nowych skojarzeń. Kreatywność odnosi się do uruchomienia nowych perspektyw oraz do tworzenia nowych możliwości. To proces rozwijania i przedstawienia nowatorskich pomysłów w celu zaspokojenia potrzeb lub rozwiązania problemów. </a:t>
            </a:r>
            <a:endParaRPr b="0" lang="pl-PL" sz="2400" spc="-1" strike="noStrike">
              <a:latin typeface="Arial"/>
            </a:endParaRPr>
          </a:p>
        </p:txBody>
      </p:sp>
      <p:pic>
        <p:nvPicPr>
          <p:cNvPr id="88" name="Picture 2" descr="Kreatywność w pracy - postawnaswoim.pl"/>
          <p:cNvPicPr/>
          <p:nvPr/>
        </p:nvPicPr>
        <p:blipFill>
          <a:blip r:embed="rId1"/>
          <a:stretch/>
        </p:blipFill>
        <p:spPr>
          <a:xfrm>
            <a:off x="2051640" y="3600360"/>
            <a:ext cx="4876560" cy="3257280"/>
          </a:xfrm>
          <a:prstGeom prst="rect">
            <a:avLst/>
          </a:prstGeom>
          <a:ln>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9" name="Picture 2" descr="Jak rozwijać swoją kreatywność? 10 skutecznych sposobów na zwiększenie  kreatywności w życiu i biznesie. - Kalendarz Biznesowy"/>
          <p:cNvPicPr/>
          <p:nvPr/>
        </p:nvPicPr>
        <p:blipFill>
          <a:blip r:embed="rId1"/>
          <a:stretch/>
        </p:blipFill>
        <p:spPr>
          <a:xfrm>
            <a:off x="1115640" y="0"/>
            <a:ext cx="6857640" cy="6857640"/>
          </a:xfrm>
          <a:prstGeom prst="rect">
            <a:avLst/>
          </a:prstGeom>
          <a:ln>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CustomShape 1"/>
          <p:cNvSpPr/>
          <p:nvPr/>
        </p:nvSpPr>
        <p:spPr>
          <a:xfrm>
            <a:off x="0" y="692640"/>
            <a:ext cx="9143640" cy="21934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pl-PL" sz="2400" spc="-1" strike="noStrike">
                <a:solidFill>
                  <a:srgbClr val="000000"/>
                </a:solidFill>
                <a:latin typeface="Calibri"/>
              </a:rPr>
              <a:t>Twórcze myślenie wymaga oryginalności tzw. „wyjścia poza schemat„.</a:t>
            </a:r>
            <a:endParaRPr b="0" lang="pl-PL" sz="2400" spc="-1" strike="noStrike">
              <a:latin typeface="Arial"/>
            </a:endParaRPr>
          </a:p>
          <a:p>
            <a:pPr algn="ctr">
              <a:lnSpc>
                <a:spcPct val="100000"/>
              </a:lnSpc>
            </a:pPr>
            <a:r>
              <a:rPr b="0" lang="pl-PL" sz="2400" spc="-1" strike="noStrike">
                <a:solidFill>
                  <a:srgbClr val="000000"/>
                </a:solidFill>
                <a:latin typeface="Calibri"/>
              </a:rPr>
              <a:t>Bez twórczości nie byłoby postępu, innowacji oraz wynalazków. Zabrakłoby artystycznego wyrazu, muzycznych czy plastycznych dzieł sztuki, z którymi twórczość nam się kojarzy – ale nie tylko. Setki dziedzin życia by się nie rozwijały, pozostałyby niezmienione. </a:t>
            </a:r>
            <a:endParaRPr b="0" lang="pl-PL" sz="2400" spc="-1" strike="noStrike">
              <a:latin typeface="Arial"/>
            </a:endParaRPr>
          </a:p>
          <a:p>
            <a:pPr>
              <a:lnSpc>
                <a:spcPct val="100000"/>
              </a:lnSpc>
            </a:pPr>
            <a:endParaRPr b="0" lang="pl-PL" sz="2400" spc="-1" strike="noStrike">
              <a:latin typeface="Arial"/>
            </a:endParaRPr>
          </a:p>
        </p:txBody>
      </p:sp>
      <p:pic>
        <p:nvPicPr>
          <p:cNvPr id="91" name="Picture 4" descr="LENOVO ThinkBook 14 IIL i5-1035G1 8GB 256GB SSD W10P Laptop - ceny i opinie  w Media Expert"/>
          <p:cNvPicPr/>
          <p:nvPr/>
        </p:nvPicPr>
        <p:blipFill>
          <a:blip r:embed="rId1"/>
          <a:stretch/>
        </p:blipFill>
        <p:spPr>
          <a:xfrm>
            <a:off x="6444360" y="3573000"/>
            <a:ext cx="1944000" cy="1944000"/>
          </a:xfrm>
          <a:prstGeom prst="rect">
            <a:avLst/>
          </a:prstGeom>
          <a:ln>
            <a:noFill/>
          </a:ln>
        </p:spPr>
      </p:pic>
      <p:sp>
        <p:nvSpPr>
          <p:cNvPr id="92" name="CustomShape 2"/>
          <p:cNvSpPr/>
          <p:nvPr/>
        </p:nvSpPr>
        <p:spPr>
          <a:xfrm>
            <a:off x="155520" y="-1020600"/>
            <a:ext cx="1428480" cy="2133360"/>
          </a:xfrm>
          <a:prstGeom prst="rect">
            <a:avLst/>
          </a:prstGeom>
          <a:noFill/>
          <a:ln>
            <a:noFill/>
          </a:ln>
        </p:spPr>
        <p:style>
          <a:lnRef idx="0"/>
          <a:fillRef idx="0"/>
          <a:effectRef idx="0"/>
          <a:fontRef idx="minor"/>
        </p:style>
      </p:sp>
      <p:pic>
        <p:nvPicPr>
          <p:cNvPr id="93" name="Picture 8" descr="Ilustracja"/>
          <p:cNvPicPr/>
          <p:nvPr/>
        </p:nvPicPr>
        <p:blipFill>
          <a:blip r:embed="rId2"/>
          <a:stretch/>
        </p:blipFill>
        <p:spPr>
          <a:xfrm>
            <a:off x="827640" y="3429000"/>
            <a:ext cx="1533240" cy="2285640"/>
          </a:xfrm>
          <a:prstGeom prst="rect">
            <a:avLst/>
          </a:prstGeom>
          <a:ln>
            <a:noFill/>
          </a:ln>
        </p:spPr>
      </p:pic>
      <p:pic>
        <p:nvPicPr>
          <p:cNvPr id="94" name="Picture 10" descr="partytura - Karmel.pl"/>
          <p:cNvPicPr/>
          <p:nvPr/>
        </p:nvPicPr>
        <p:blipFill>
          <a:blip r:embed="rId3"/>
          <a:stretch/>
        </p:blipFill>
        <p:spPr>
          <a:xfrm>
            <a:off x="2771640" y="3429000"/>
            <a:ext cx="3384000" cy="2255760"/>
          </a:xfrm>
          <a:prstGeom prst="rect">
            <a:avLst/>
          </a:prstGeom>
          <a:ln>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CustomShape 1"/>
          <p:cNvSpPr/>
          <p:nvPr/>
        </p:nvSpPr>
        <p:spPr>
          <a:xfrm>
            <a:off x="155520" y="-1020600"/>
            <a:ext cx="1428480" cy="2133360"/>
          </a:xfrm>
          <a:prstGeom prst="rect">
            <a:avLst/>
          </a:prstGeom>
          <a:noFill/>
          <a:ln>
            <a:noFill/>
          </a:ln>
        </p:spPr>
        <p:style>
          <a:lnRef idx="0"/>
          <a:fillRef idx="0"/>
          <a:effectRef idx="0"/>
          <a:fontRef idx="minor"/>
        </p:style>
      </p:sp>
      <p:pic>
        <p:nvPicPr>
          <p:cNvPr id="96" name="Picture 12" descr="BESTY.pl"/>
          <p:cNvPicPr/>
          <p:nvPr/>
        </p:nvPicPr>
        <p:blipFill>
          <a:blip r:embed="rId1"/>
          <a:stretch/>
        </p:blipFill>
        <p:spPr>
          <a:xfrm>
            <a:off x="1403640" y="96840"/>
            <a:ext cx="6408360" cy="6760800"/>
          </a:xfrm>
          <a:prstGeom prst="rect">
            <a:avLst/>
          </a:prstGeom>
          <a:ln>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7" name="Picture 2" descr="Kreatywność to przekraczanie granic – Zwierciadlo.pl"/>
          <p:cNvPicPr/>
          <p:nvPr/>
        </p:nvPicPr>
        <p:blipFill>
          <a:blip r:embed="rId1"/>
          <a:srcRect l="9140" t="0" r="10863" b="1637"/>
          <a:stretch/>
        </p:blipFill>
        <p:spPr>
          <a:xfrm>
            <a:off x="0" y="0"/>
            <a:ext cx="9143640" cy="6857640"/>
          </a:xfrm>
          <a:prstGeom prst="rect">
            <a:avLst/>
          </a:prstGeom>
          <a:ln>
            <a:noFill/>
          </a:ln>
        </p:spPr>
      </p:pic>
      <p:sp>
        <p:nvSpPr>
          <p:cNvPr id="98" name="CustomShape 1"/>
          <p:cNvSpPr/>
          <p:nvPr/>
        </p:nvSpPr>
        <p:spPr>
          <a:xfrm>
            <a:off x="323640" y="2709000"/>
            <a:ext cx="8496720" cy="1187640"/>
          </a:xfrm>
          <a:prstGeom prst="rect">
            <a:avLst/>
          </a:prstGeom>
          <a:solidFill>
            <a:schemeClr val="bg1"/>
          </a:solidFill>
          <a:ln>
            <a:noFill/>
          </a:ln>
        </p:spPr>
        <p:style>
          <a:lnRef idx="0"/>
          <a:fillRef idx="0"/>
          <a:effectRef idx="0"/>
          <a:fontRef idx="minor"/>
        </p:style>
        <p:txBody>
          <a:bodyPr lIns="90000" rIns="90000" tIns="45000" bIns="45000">
            <a:spAutoFit/>
          </a:bodyPr>
          <a:p>
            <a:pPr algn="ctr">
              <a:lnSpc>
                <a:spcPct val="100000"/>
              </a:lnSpc>
            </a:pPr>
            <a:r>
              <a:rPr b="0" lang="pl-PL" sz="2400" spc="-1" strike="noStrike">
                <a:solidFill>
                  <a:srgbClr val="000000"/>
                </a:solidFill>
                <a:latin typeface="Calibri"/>
              </a:rPr>
              <a:t>Twórcze myślenie i kreatywność są cechami wrodzonymi, właściwymi dla każdego z nas. Każdy jest kreatywny, ale nie każdy posiada wystarczającą wiedzę, by tę kreatywność wykorzystać.</a:t>
            </a:r>
            <a:endParaRPr b="0" lang="pl-PL" sz="24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CustomShape 1"/>
          <p:cNvSpPr/>
          <p:nvPr/>
        </p:nvSpPr>
        <p:spPr>
          <a:xfrm>
            <a:off x="467640" y="332640"/>
            <a:ext cx="8136720" cy="60627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pl-PL" sz="2800" spc="-1" strike="noStrike">
                <a:solidFill>
                  <a:srgbClr val="000000"/>
                </a:solidFill>
                <a:latin typeface="Calibri"/>
              </a:rPr>
              <a:t>Kreatywność można wyćwiczyć, np.:</a:t>
            </a:r>
            <a:endParaRPr b="0" lang="pl-PL" sz="2800" spc="-1" strike="noStrike">
              <a:latin typeface="Arial"/>
            </a:endParaRPr>
          </a:p>
          <a:p>
            <a:pPr>
              <a:lnSpc>
                <a:spcPct val="100000"/>
              </a:lnSpc>
            </a:pPr>
            <a:endParaRPr b="0" lang="pl-PL" sz="2800" spc="-1" strike="noStrike">
              <a:latin typeface="Arial"/>
            </a:endParaRPr>
          </a:p>
          <a:p>
            <a:pPr marL="343080" indent="-342720">
              <a:lnSpc>
                <a:spcPct val="100000"/>
              </a:lnSpc>
              <a:buClr>
                <a:srgbClr val="000000"/>
              </a:buClr>
              <a:buFont typeface="StarSymbol"/>
              <a:buAutoNum type="arabicPeriod"/>
            </a:pPr>
            <a:r>
              <a:rPr b="0" lang="pl-PL" sz="2800" spc="-1" strike="noStrike">
                <a:solidFill>
                  <a:srgbClr val="000000"/>
                </a:solidFill>
                <a:latin typeface="Calibri"/>
              </a:rPr>
              <a:t>Wymyślanie jak największej liczby zastosowań jakiegoś przedmiotu, np.  spinacza biurowego.</a:t>
            </a:r>
            <a:endParaRPr b="0" lang="pl-PL" sz="2800" spc="-1" strike="noStrike">
              <a:latin typeface="Arial"/>
            </a:endParaRPr>
          </a:p>
          <a:p>
            <a:pPr marL="343080" indent="-342720">
              <a:lnSpc>
                <a:spcPct val="100000"/>
              </a:lnSpc>
              <a:buClr>
                <a:srgbClr val="000000"/>
              </a:buClr>
              <a:buFont typeface="StarSymbol"/>
              <a:buAutoNum type="arabicPeriod"/>
            </a:pPr>
            <a:r>
              <a:rPr b="0" lang="pl-PL" sz="2800" spc="-1" strike="noStrike">
                <a:solidFill>
                  <a:srgbClr val="000000"/>
                </a:solidFill>
                <a:latin typeface="Calibri"/>
              </a:rPr>
              <a:t>Czytanie rozbudza wyobraźnię, a więc także kreatywność. Podczas czytania (nieważne, czy jest to powieść, czy artykuł popularnonaukowy) należy zamieniać słowa w obrazy w głowie, a im bardziej będą szczegółowe, tym lepszy trening dla mózgu.</a:t>
            </a:r>
            <a:endParaRPr b="0" lang="pl-PL" sz="2800" spc="-1" strike="noStrike">
              <a:latin typeface="Arial"/>
            </a:endParaRPr>
          </a:p>
          <a:p>
            <a:pPr marL="343080" indent="-342720">
              <a:lnSpc>
                <a:spcPct val="100000"/>
              </a:lnSpc>
              <a:buClr>
                <a:srgbClr val="000000"/>
              </a:buClr>
              <a:buFont typeface="StarSymbol"/>
              <a:buAutoNum type="arabicPeriod"/>
            </a:pPr>
            <a:r>
              <a:rPr b="0" lang="pl-PL" sz="2800" spc="-1" strike="noStrike">
                <a:solidFill>
                  <a:srgbClr val="000000"/>
                </a:solidFill>
                <a:latin typeface="Calibri"/>
              </a:rPr>
              <a:t>Odpowiadanie na pytania, np. co by było, gdyby na całym świecie na minutę zabrakło prądu?</a:t>
            </a:r>
            <a:endParaRPr b="0" lang="pl-PL" sz="2800" spc="-1" strike="noStrike">
              <a:latin typeface="Arial"/>
            </a:endParaRPr>
          </a:p>
          <a:p>
            <a:pPr marL="343080" indent="-342720">
              <a:lnSpc>
                <a:spcPct val="100000"/>
              </a:lnSpc>
              <a:buClr>
                <a:srgbClr val="000000"/>
              </a:buClr>
              <a:buFont typeface="StarSymbol"/>
              <a:buAutoNum type="arabicPeriod"/>
            </a:pPr>
            <a:r>
              <a:rPr b="0" lang="pl-PL" sz="2800" spc="-1" strike="noStrike">
                <a:solidFill>
                  <a:srgbClr val="000000"/>
                </a:solidFill>
                <a:latin typeface="Calibri"/>
              </a:rPr>
              <a:t>Rysunki, np. narysuj na kartce 10 okręgów, a następnie udekoruj je tak, aby każda świąteczna bombka była inna.</a:t>
            </a:r>
            <a:endParaRPr b="0" lang="pl-PL" sz="2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CustomShape 1"/>
          <p:cNvSpPr/>
          <p:nvPr/>
        </p:nvSpPr>
        <p:spPr>
          <a:xfrm>
            <a:off x="179640" y="908640"/>
            <a:ext cx="8784720" cy="30765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pl-PL" sz="2800" spc="-1" strike="noStrike">
                <a:solidFill>
                  <a:srgbClr val="000000"/>
                </a:solidFill>
                <a:latin typeface="Calibri"/>
              </a:rPr>
              <a:t>Aby uczyć się skuteczniej, warto korzystać z mnemotechnik, czyli strategii wykorzystujących kreatywne myślenie do nauki. Stosując te techniki, uaktywniamy zarówno lewą (analityczną), jak i prawą (twórczą) półkulę mózgu. Dzięki temu przyswajany materiał lepiej zapada w pamięć oraz łatwiej go przywołać. Mnemotechniki często opierają się na wyobraźni, wizualizacjach i skojarzeniach. </a:t>
            </a:r>
            <a:endParaRPr b="0" lang="pl-PL" sz="2800" spc="-1" strike="noStrike">
              <a:latin typeface="Arial"/>
            </a:endParaRPr>
          </a:p>
        </p:txBody>
      </p:sp>
      <p:sp>
        <p:nvSpPr>
          <p:cNvPr id="101" name="CustomShape 2"/>
          <p:cNvSpPr/>
          <p:nvPr/>
        </p:nvSpPr>
        <p:spPr>
          <a:xfrm>
            <a:off x="179640" y="260640"/>
            <a:ext cx="8964000" cy="51696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pl-PL" sz="2800" spc="-1" strike="noStrike">
                <a:solidFill>
                  <a:srgbClr val="c00000"/>
                </a:solidFill>
                <a:latin typeface="Calibri"/>
              </a:rPr>
              <a:t>W jaki sposób kreatywność pomaga w skutecznej nauce? </a:t>
            </a:r>
            <a:endParaRPr b="0" lang="pl-PL" sz="2800" spc="-1" strike="noStrike">
              <a:latin typeface="Arial"/>
            </a:endParaRPr>
          </a:p>
        </p:txBody>
      </p:sp>
      <p:pic>
        <p:nvPicPr>
          <p:cNvPr id="102" name="Picture 2" descr="https://lh3.googleusercontent.com/proxy/eKrdxdeOozyqXl9N_CcFmZOuI6g5judJCMJGoHANo8b1UrAvb9EBCvplmXhzubKtxstvide8HbU7ABmtagIfLNL1xFJOMDp6Q7_TNOOUqDir3MngwV4uxw"/>
          <p:cNvPicPr/>
          <p:nvPr/>
        </p:nvPicPr>
        <p:blipFill>
          <a:blip r:embed="rId1"/>
          <a:stretch/>
        </p:blipFill>
        <p:spPr>
          <a:xfrm>
            <a:off x="1979640" y="4077000"/>
            <a:ext cx="4876560" cy="2561760"/>
          </a:xfrm>
          <a:prstGeom prst="rect">
            <a:avLst/>
          </a:prstGeom>
          <a:ln>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CustomShape 1"/>
          <p:cNvSpPr/>
          <p:nvPr/>
        </p:nvSpPr>
        <p:spPr>
          <a:xfrm>
            <a:off x="1187640" y="5013000"/>
            <a:ext cx="6624360" cy="106524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pl-PL" sz="3200" spc="-1" strike="noStrike">
                <a:solidFill>
                  <a:srgbClr val="c00000"/>
                </a:solidFill>
                <a:latin typeface="Calibri"/>
              </a:rPr>
              <a:t>Przykładowe strategie wykorzystujące kreatywne myślenie do nauki:</a:t>
            </a:r>
            <a:endParaRPr b="0" lang="pl-PL" sz="3200" spc="-1" strike="noStrike">
              <a:latin typeface="Arial"/>
            </a:endParaRPr>
          </a:p>
        </p:txBody>
      </p:sp>
      <p:pic>
        <p:nvPicPr>
          <p:cNvPr id="104" name="Picture 2" descr="Mnemotechnika - pałac pamięci, akronimy i inne techniki zapamiętywania -  Lepsza Pamięć"/>
          <p:cNvPicPr/>
          <p:nvPr/>
        </p:nvPicPr>
        <p:blipFill>
          <a:blip r:embed="rId1"/>
          <a:stretch/>
        </p:blipFill>
        <p:spPr>
          <a:xfrm>
            <a:off x="0" y="0"/>
            <a:ext cx="9177480" cy="451332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147</TotalTime>
  <Application>LibreOffice/6.4.7.2$Windows_X86_64 LibreOffice_project/639b8ac485750d5696d7590a72ef1b496725cfb5</Application>
  <Words>552</Words>
  <Paragraphs>32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2020-11-22T13:46:46Z</dcterms:created>
  <dc:creator>Agata</dc:creator>
  <dc:description/>
  <dc:language>pl-PL</dc:language>
  <cp:lastModifiedBy/>
  <dcterms:modified xsi:type="dcterms:W3CDTF">2020-11-23T11:16:55Z</dcterms:modified>
  <cp:revision>15</cp:revision>
  <dc:subject/>
  <dc:title>KREATYWNOŚĆ A SKUTECZNA NAUKA</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Pokaz na ekranie (4:3)</vt:lpwstr>
  </property>
  <property fmtid="{D5CDD505-2E9C-101B-9397-08002B2CF9AE}" pid="9" name="ScaleCrop">
    <vt:bool>0</vt:bool>
  </property>
  <property fmtid="{D5CDD505-2E9C-101B-9397-08002B2CF9AE}" pid="10" name="ShareDoc">
    <vt:bool>0</vt:bool>
  </property>
  <property fmtid="{D5CDD505-2E9C-101B-9397-08002B2CF9AE}" pid="11" name="Slides">
    <vt:i4>17</vt:i4>
  </property>
</Properties>
</file>