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4" r:id="rId3"/>
    <p:sldId id="265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41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428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428604"/>
            <a:ext cx="6172200" cy="1571636"/>
          </a:xfrm>
        </p:spPr>
        <p:txBody>
          <a:bodyPr>
            <a:normAutofit/>
          </a:bodyPr>
          <a:lstStyle/>
          <a:p>
            <a:pPr algn="ctr"/>
            <a:r>
              <a:rPr lang="sk-SK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Sila a pohyb</a:t>
            </a:r>
            <a:endParaRPr lang="sk-SK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84812" y="2593962"/>
            <a:ext cx="6286544" cy="1785950"/>
          </a:xfrm>
        </p:spPr>
        <p:txBody>
          <a:bodyPr>
            <a:noAutofit/>
          </a:bodyPr>
          <a:lstStyle/>
          <a:p>
            <a:pPr algn="ctr"/>
            <a:r>
              <a:rPr lang="sk-SK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Rovnováha </a:t>
            </a:r>
            <a:r>
              <a:rPr lang="sk-SK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síl</a:t>
            </a: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635896" y="414908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Fyzika 8. ročník</a:t>
            </a:r>
            <a:endParaRPr lang="sk-SK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568952" cy="6597352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na teleso pôsobia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 rovnako veľké sily opačného smeru, ich výslednica je 0 Newtonov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Hovoríme, že tieto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sily sú v rovnováhe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je výslednica všetkých síl pôsobiacich na teleso </a:t>
            </a:r>
            <a:r>
              <a:rPr lang="sk-SK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nula,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hovoríme, že sily sú v rovnováhe, nastala rovnováha síl.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 sú sily pôsobiace na teleso v rovnováhe, tak je teleso v pokoji.</a:t>
            </a:r>
          </a:p>
          <a:p>
            <a:endParaRPr lang="sk-SK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sk-SK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Toto tvrdenie platí aj naopak, vyslov ho!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Rovnováha síl</a:t>
            </a:r>
            <a:endParaRPr lang="sk-SK" dirty="0"/>
          </a:p>
        </p:txBody>
      </p:sp>
      <p:grpSp>
        <p:nvGrpSpPr>
          <p:cNvPr id="6" name="Skupina 5"/>
          <p:cNvGrpSpPr/>
          <p:nvPr/>
        </p:nvGrpSpPr>
        <p:grpSpPr>
          <a:xfrm>
            <a:off x="611560" y="1760404"/>
            <a:ext cx="3168352" cy="1021828"/>
            <a:chOff x="467544" y="1988840"/>
            <a:chExt cx="3168352" cy="1021828"/>
          </a:xfrm>
        </p:grpSpPr>
        <p:cxnSp>
          <p:nvCxnSpPr>
            <p:cNvPr id="13" name="Rovná spojovacia šípka 12"/>
            <p:cNvCxnSpPr/>
            <p:nvPr/>
          </p:nvCxnSpPr>
          <p:spPr>
            <a:xfrm flipH="1">
              <a:off x="467544" y="2492896"/>
              <a:ext cx="108012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Skupina 3"/>
            <p:cNvGrpSpPr/>
            <p:nvPr/>
          </p:nvGrpSpPr>
          <p:grpSpPr>
            <a:xfrm>
              <a:off x="899592" y="1988840"/>
              <a:ext cx="2736304" cy="1021828"/>
              <a:chOff x="899592" y="1988840"/>
              <a:chExt cx="2736304" cy="1021828"/>
            </a:xfrm>
          </p:grpSpPr>
          <p:pic>
            <p:nvPicPr>
              <p:cNvPr id="1026" name="Picture 2" descr="http://www.clker.com/cliparts/I/N/h/a/I/b/baloon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47664" y="1988840"/>
                <a:ext cx="1008112" cy="1021828"/>
              </a:xfrm>
              <a:prstGeom prst="rect">
                <a:avLst/>
              </a:prstGeom>
              <a:noFill/>
            </p:spPr>
          </p:pic>
          <p:cxnSp>
            <p:nvCxnSpPr>
              <p:cNvPr id="11" name="Rovná spojovacia šípka 10"/>
              <p:cNvCxnSpPr/>
              <p:nvPr/>
            </p:nvCxnSpPr>
            <p:spPr>
              <a:xfrm>
                <a:off x="2555776" y="2492896"/>
                <a:ext cx="1080120" cy="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BlokTextu 14"/>
              <p:cNvSpPr txBox="1"/>
              <p:nvPr/>
            </p:nvSpPr>
            <p:spPr>
              <a:xfrm>
                <a:off x="2771800" y="206084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F</a:t>
                </a:r>
                <a:r>
                  <a:rPr lang="sk-SK" baseline="-25000" dirty="0" smtClean="0"/>
                  <a:t>1</a:t>
                </a:r>
                <a:endParaRPr lang="sk-SK" dirty="0"/>
              </a:p>
            </p:txBody>
          </p:sp>
          <p:sp>
            <p:nvSpPr>
              <p:cNvPr id="16" name="BlokTextu 15"/>
              <p:cNvSpPr txBox="1"/>
              <p:nvPr/>
            </p:nvSpPr>
            <p:spPr>
              <a:xfrm>
                <a:off x="899592" y="198884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F</a:t>
                </a:r>
                <a:r>
                  <a:rPr lang="sk-SK" baseline="-25000" dirty="0" smtClean="0"/>
                  <a:t>2</a:t>
                </a:r>
                <a:endParaRPr lang="sk-SK" dirty="0"/>
              </a:p>
            </p:txBody>
          </p:sp>
        </p:grpSp>
      </p:grpSp>
      <p:grpSp>
        <p:nvGrpSpPr>
          <p:cNvPr id="12" name="Skupina 11"/>
          <p:cNvGrpSpPr/>
          <p:nvPr/>
        </p:nvGrpSpPr>
        <p:grpSpPr>
          <a:xfrm>
            <a:off x="657312" y="4321567"/>
            <a:ext cx="3096344" cy="1593468"/>
            <a:chOff x="251520" y="3645024"/>
            <a:chExt cx="3096344" cy="1593468"/>
          </a:xfrm>
        </p:grpSpPr>
        <p:pic>
          <p:nvPicPr>
            <p:cNvPr id="5" name="Picture 2" descr="http://www.clker.com/cliparts/I/N/h/a/I/b/baloon-m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3933056"/>
              <a:ext cx="1008112" cy="1021828"/>
            </a:xfrm>
            <a:prstGeom prst="rect">
              <a:avLst/>
            </a:prstGeom>
            <a:noFill/>
          </p:spPr>
        </p:pic>
        <p:cxnSp>
          <p:nvCxnSpPr>
            <p:cNvPr id="24" name="Rovná spojovacia šípka 23"/>
            <p:cNvCxnSpPr/>
            <p:nvPr/>
          </p:nvCxnSpPr>
          <p:spPr>
            <a:xfrm flipV="1">
              <a:off x="2555776" y="4077072"/>
              <a:ext cx="576064" cy="43204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ovná spojovacia šípka 25"/>
            <p:cNvCxnSpPr/>
            <p:nvPr/>
          </p:nvCxnSpPr>
          <p:spPr>
            <a:xfrm>
              <a:off x="2555776" y="4509120"/>
              <a:ext cx="792088" cy="50405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ovacia šípka 29"/>
            <p:cNvCxnSpPr/>
            <p:nvPr/>
          </p:nvCxnSpPr>
          <p:spPr>
            <a:xfrm flipH="1" flipV="1">
              <a:off x="251520" y="4365104"/>
              <a:ext cx="1296144" cy="72008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BlokTextu 31"/>
            <p:cNvSpPr txBox="1"/>
            <p:nvPr/>
          </p:nvSpPr>
          <p:spPr>
            <a:xfrm>
              <a:off x="2555776" y="486916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2</a:t>
              </a:r>
              <a:endParaRPr lang="sk-SK" dirty="0"/>
            </a:p>
          </p:txBody>
        </p:sp>
        <p:sp>
          <p:nvSpPr>
            <p:cNvPr id="33" name="BlokTextu 32"/>
            <p:cNvSpPr txBox="1"/>
            <p:nvPr/>
          </p:nvSpPr>
          <p:spPr>
            <a:xfrm>
              <a:off x="2627784" y="364502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1</a:t>
              </a:r>
              <a:endParaRPr lang="sk-SK" dirty="0"/>
            </a:p>
          </p:txBody>
        </p:sp>
        <p:sp>
          <p:nvSpPr>
            <p:cNvPr id="34" name="BlokTextu 33"/>
            <p:cNvSpPr txBox="1"/>
            <p:nvPr/>
          </p:nvSpPr>
          <p:spPr>
            <a:xfrm>
              <a:off x="827584" y="386104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3</a:t>
              </a:r>
              <a:endParaRPr lang="sk-SK" dirty="0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040052" y="1719754"/>
            <a:ext cx="1080120" cy="1089412"/>
            <a:chOff x="4932040" y="1412776"/>
            <a:chExt cx="1080120" cy="1089412"/>
          </a:xfrm>
        </p:grpSpPr>
        <p:cxnSp>
          <p:nvCxnSpPr>
            <p:cNvPr id="35" name="Rovná spojovacia šípka 34"/>
            <p:cNvCxnSpPr/>
            <p:nvPr/>
          </p:nvCxnSpPr>
          <p:spPr>
            <a:xfrm>
              <a:off x="4932040" y="1916832"/>
              <a:ext cx="108012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ovacia šípka 35"/>
            <p:cNvCxnSpPr/>
            <p:nvPr/>
          </p:nvCxnSpPr>
          <p:spPr>
            <a:xfrm flipH="1">
              <a:off x="4932040" y="2060848"/>
              <a:ext cx="108012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BlokTextu 36"/>
            <p:cNvSpPr txBox="1"/>
            <p:nvPr/>
          </p:nvSpPr>
          <p:spPr>
            <a:xfrm>
              <a:off x="5220072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1</a:t>
              </a:r>
              <a:endParaRPr lang="sk-SK" dirty="0"/>
            </a:p>
          </p:txBody>
        </p:sp>
        <p:sp>
          <p:nvSpPr>
            <p:cNvPr id="38" name="BlokTextu 37"/>
            <p:cNvSpPr txBox="1"/>
            <p:nvPr/>
          </p:nvSpPr>
          <p:spPr>
            <a:xfrm>
              <a:off x="5220072" y="21328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2</a:t>
              </a:r>
              <a:endParaRPr lang="sk-SK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893183" y="4329414"/>
            <a:ext cx="2664296" cy="1305436"/>
            <a:chOff x="4644008" y="3573016"/>
            <a:chExt cx="2664296" cy="1305436"/>
          </a:xfrm>
        </p:grpSpPr>
        <p:cxnSp>
          <p:nvCxnSpPr>
            <p:cNvPr id="39" name="Rovná spojovacia šípka 38"/>
            <p:cNvCxnSpPr/>
            <p:nvPr/>
          </p:nvCxnSpPr>
          <p:spPr>
            <a:xfrm flipV="1">
              <a:off x="5940152" y="3789040"/>
              <a:ext cx="576064" cy="43204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ovná spojovacia šípka 39"/>
            <p:cNvCxnSpPr/>
            <p:nvPr/>
          </p:nvCxnSpPr>
          <p:spPr>
            <a:xfrm>
              <a:off x="5940152" y="4221088"/>
              <a:ext cx="792088" cy="50405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ovná spojovacia šípka 40"/>
            <p:cNvCxnSpPr/>
            <p:nvPr/>
          </p:nvCxnSpPr>
          <p:spPr>
            <a:xfrm flipH="1" flipV="1">
              <a:off x="4644008" y="4149080"/>
              <a:ext cx="1296144" cy="72008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ovná spojovacia šípka 42"/>
            <p:cNvCxnSpPr/>
            <p:nvPr/>
          </p:nvCxnSpPr>
          <p:spPr>
            <a:xfrm>
              <a:off x="6012160" y="4221088"/>
              <a:ext cx="1296144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ovná spojovacia šípka 45"/>
            <p:cNvCxnSpPr/>
            <p:nvPr/>
          </p:nvCxnSpPr>
          <p:spPr>
            <a:xfrm>
              <a:off x="6516216" y="3789040"/>
              <a:ext cx="792088" cy="504056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ovná spojovacia šípka 46"/>
            <p:cNvCxnSpPr/>
            <p:nvPr/>
          </p:nvCxnSpPr>
          <p:spPr>
            <a:xfrm flipV="1">
              <a:off x="6732240" y="4293096"/>
              <a:ext cx="576064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BlokTextu 47"/>
            <p:cNvSpPr txBox="1"/>
            <p:nvPr/>
          </p:nvSpPr>
          <p:spPr>
            <a:xfrm>
              <a:off x="5796136" y="35730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1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5940152" y="450912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2</a:t>
              </a:r>
              <a:endParaRPr lang="sk-SK" dirty="0"/>
            </a:p>
          </p:txBody>
        </p:sp>
        <p:sp>
          <p:nvSpPr>
            <p:cNvPr id="50" name="BlokTextu 49"/>
            <p:cNvSpPr txBox="1"/>
            <p:nvPr/>
          </p:nvSpPr>
          <p:spPr>
            <a:xfrm>
              <a:off x="5148064" y="378904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F</a:t>
              </a:r>
              <a:r>
                <a:rPr lang="sk-SK" baseline="-25000" dirty="0" smtClean="0"/>
                <a:t>3</a:t>
              </a:r>
              <a:endParaRPr lang="sk-S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pozornosť!</a:t>
            </a:r>
            <a:endParaRPr lang="sk-SK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55576" y="494116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 obrázkov: internet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455</TotalTime>
  <Words>102</Words>
  <Application>Microsoft Office PowerPoint</Application>
  <PresentationFormat>Prezentácia na obrazovke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0" baseType="lpstr">
      <vt:lpstr>Calibri</vt:lpstr>
      <vt:lpstr>Century Schoolbook</vt:lpstr>
      <vt:lpstr>Times New Roman</vt:lpstr>
      <vt:lpstr>Wingdings</vt:lpstr>
      <vt:lpstr>Wingdings 2</vt:lpstr>
      <vt:lpstr>Arkáda</vt:lpstr>
      <vt:lpstr>Sila a pohyb</vt:lpstr>
      <vt:lpstr>Prezentácia programu PowerPoint</vt:lpstr>
      <vt:lpstr>Rovnováha síl</vt:lpstr>
      <vt:lpstr>Ďakujem za pozornosť!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Eva Hricova</cp:lastModifiedBy>
  <cp:revision>70</cp:revision>
  <dcterms:created xsi:type="dcterms:W3CDTF">2015-12-03T11:27:08Z</dcterms:created>
  <dcterms:modified xsi:type="dcterms:W3CDTF">2018-10-02T18:18:29Z</dcterms:modified>
</cp:coreProperties>
</file>