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274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8623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276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72298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7966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202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224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8125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015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8341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773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1AAE0-12D2-4438-A38B-66EF103C3025}" type="datetimeFigureOut">
              <a:rPr lang="sk-SK" smtClean="0"/>
              <a:t>11. 11. 2020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A737-3B5A-4101-821E-0F040653ED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149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rgbClr val="FF0000"/>
                </a:solidFill>
              </a:rPr>
              <a:t>Príklady na vztlakovú silu</a:t>
            </a:r>
            <a:endParaRPr lang="sk-SK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800" i="1" dirty="0" smtClean="0"/>
              <a:t>Fyzika 9. ročník</a:t>
            </a:r>
            <a:endParaRPr lang="sk-SK" sz="2800" i="1" dirty="0"/>
          </a:p>
        </p:txBody>
      </p:sp>
    </p:spTree>
    <p:extLst>
      <p:ext uri="{BB962C8B-B14F-4D97-AF65-F5344CB8AC3E}">
        <p14:creationId xmlns:p14="http://schemas.microsoft.com/office/powerpoint/2010/main" val="405999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145473"/>
            <a:ext cx="123859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i="1" dirty="0" smtClean="0"/>
              <a:t>Príklad č.1:</a:t>
            </a:r>
            <a:endParaRPr lang="sk-SK" sz="2800" b="1" i="1" dirty="0"/>
          </a:p>
          <a:p>
            <a:r>
              <a:rPr lang="sk-SK" sz="2800" dirty="0" smtClean="0"/>
              <a:t>Ponorka má objem 30m</a:t>
            </a:r>
            <a:r>
              <a:rPr lang="sk-SK" sz="2800" baseline="30000" dirty="0" smtClean="0"/>
              <a:t>3 </a:t>
            </a:r>
            <a:r>
              <a:rPr lang="sk-SK" sz="2800" dirty="0" smtClean="0"/>
              <a:t>a je v hĺbke 50m, kde je hustota morskej vody 1025 kg/m</a:t>
            </a:r>
            <a:r>
              <a:rPr lang="sk-SK" sz="2800" baseline="30000" dirty="0" smtClean="0"/>
              <a:t>3</a:t>
            </a:r>
            <a:r>
              <a:rPr lang="sk-SK" sz="2800" dirty="0" smtClean="0"/>
              <a:t>. Aká veľká je vztlaková sila </a:t>
            </a:r>
            <a:r>
              <a:rPr lang="sk-SK" sz="2800" dirty="0" err="1" smtClean="0"/>
              <a:t>F</a:t>
            </a:r>
            <a:r>
              <a:rPr lang="sk-SK" sz="2800" baseline="-25000" dirty="0" err="1" smtClean="0"/>
              <a:t>vz</a:t>
            </a:r>
            <a:r>
              <a:rPr lang="sk-SK" sz="2800" dirty="0" smtClean="0"/>
              <a:t>, ktorá pôsobí zvisle nahor na ponorku?</a:t>
            </a:r>
            <a:endParaRPr lang="cs-CZ" sz="2800" dirty="0" smtClean="0"/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709579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187036"/>
            <a:ext cx="1219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Príklad </a:t>
            </a:r>
            <a:r>
              <a:rPr lang="sk-SK" sz="2800" dirty="0" smtClean="0"/>
              <a:t>č. 2:</a:t>
            </a:r>
          </a:p>
          <a:p>
            <a:r>
              <a:rPr lang="sk-SK" sz="2800" dirty="0" smtClean="0"/>
              <a:t>Dospelý človek má objem asi 70 000 cm</a:t>
            </a:r>
            <a:r>
              <a:rPr lang="sk-SK" sz="2800" baseline="30000" dirty="0" smtClean="0"/>
              <a:t>3</a:t>
            </a:r>
            <a:r>
              <a:rPr lang="sk-SK" sz="2800" dirty="0" smtClean="0"/>
              <a:t>. Aká veľká vztlaková sila pôsobí na neho, keď je celý ponorený do vody? Hustota vody je 1000 kg/m</a:t>
            </a:r>
            <a:r>
              <a:rPr lang="sk-SK" sz="2800" baseline="30000" dirty="0" smtClean="0"/>
              <a:t>3.</a:t>
            </a:r>
            <a:r>
              <a:rPr lang="sk-SK" sz="2800" dirty="0" smtClean="0"/>
              <a:t> </a:t>
            </a:r>
            <a:endParaRPr lang="cs-CZ" sz="28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00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0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Príklad č. 3:</a:t>
            </a:r>
          </a:p>
          <a:p>
            <a:r>
              <a:rPr lang="sk-SK" sz="2800" dirty="0" smtClean="0"/>
              <a:t>Na závažie ponorené do vody pôsobí vztlaková sila </a:t>
            </a:r>
            <a:r>
              <a:rPr lang="sk-SK" sz="2800" dirty="0" err="1" smtClean="0"/>
              <a:t>Fvz</a:t>
            </a:r>
            <a:r>
              <a:rPr lang="sk-SK" sz="2800" dirty="0" smtClean="0"/>
              <a:t> = 400N. Hustota vody je 1000 kg/m</a:t>
            </a:r>
            <a:r>
              <a:rPr lang="sk-SK" sz="2800" baseline="30000" dirty="0" smtClean="0"/>
              <a:t>3.</a:t>
            </a:r>
            <a:r>
              <a:rPr lang="sk-SK" sz="2800" dirty="0" smtClean="0"/>
              <a:t> Vypočítajte objem závažia.</a:t>
            </a:r>
            <a:endParaRPr lang="cs-CZ" sz="2800" dirty="0" smtClean="0"/>
          </a:p>
          <a:p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367480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0" y="249382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Príklad č. 4:</a:t>
            </a:r>
          </a:p>
          <a:p>
            <a:r>
              <a:rPr lang="sk-SK" sz="2800" dirty="0" smtClean="0"/>
              <a:t>Teleso z duralu s objemom 200 cm</a:t>
            </a:r>
            <a:r>
              <a:rPr lang="sk-SK" sz="2800" baseline="30000" dirty="0" smtClean="0">
                <a:cs typeface="Times New Roman" pitchFamily="18" charset="0"/>
              </a:rPr>
              <a:t>3</a:t>
            </a:r>
            <a:r>
              <a:rPr lang="sk-SK" sz="2800" dirty="0" smtClean="0"/>
              <a:t> sa vo vode celé ponorilo. Vypočítajte vztlakovú silu pôsobiacu na teleso. Hustota vody je 1000 kg/m</a:t>
            </a:r>
            <a:r>
              <a:rPr lang="sk-SK" sz="2800" baseline="30000" dirty="0" smtClean="0"/>
              <a:t>3</a:t>
            </a:r>
            <a:r>
              <a:rPr lang="sk-SK" sz="2800" dirty="0" smtClean="0"/>
              <a:t>,</a:t>
            </a:r>
            <a:r>
              <a:rPr lang="sk-SK" sz="2800" baseline="30000" dirty="0" smtClean="0"/>
              <a:t> </a:t>
            </a:r>
            <a:r>
              <a:rPr lang="sk-SK" sz="2800" dirty="0" smtClean="0"/>
              <a:t>hustota duralu je 2800 kg/m</a:t>
            </a:r>
            <a:r>
              <a:rPr lang="sk-SK" sz="2800" baseline="30000" dirty="0" smtClean="0"/>
              <a:t>3.</a:t>
            </a:r>
            <a:r>
              <a:rPr lang="sk-SK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5746204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Širokouhlá</PresentationFormat>
  <Paragraphs>10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Motív Office</vt:lpstr>
      <vt:lpstr>Príklady na vztlakovú silu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Príklady na vztlakovú silu</dc:title>
  <dc:creator>Eva Hricova</dc:creator>
  <cp:lastModifiedBy>Eva Hricova</cp:lastModifiedBy>
  <cp:revision>2</cp:revision>
  <dcterms:created xsi:type="dcterms:W3CDTF">2020-11-11T19:17:52Z</dcterms:created>
  <dcterms:modified xsi:type="dcterms:W3CDTF">2020-11-11T19:18:34Z</dcterms:modified>
</cp:coreProperties>
</file>