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59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4D355-CE64-4F3E-A20A-7430C668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328177-C510-4428-AD1B-2FA361A61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D48D6F-A401-478B-9BA2-3EC51194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3261539-EAB8-4DF4-8880-C0B1B952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0AB9FE0-FA8F-483D-B4E2-233C68E8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151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2C099-9F36-4267-9D2C-9C290131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8D27DDE-B446-4092-AA6B-847EDE03B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9967945-1F1D-421F-94D4-BD0FBCBF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AF015FA-D314-4466-BB88-10C04558F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6FB0872-AAD1-47D2-AE55-E62BB7FD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263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88E3FA2F-F135-4B2C-B9F9-EC7A68566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E84F73D5-C4E3-426E-88D3-86A2CDCD3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25199B-7817-4E4D-8E5D-F57FB240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CA2DE97-41E0-414A-BF42-7C170D96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0D9197-89B3-41E3-9CFC-36FC9856C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55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252A7-7905-41FE-9B08-2ED8BBFA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C5AC66-819E-4A81-A333-BCDCB6902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CC1C54-BD80-40D2-B89B-2991672C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942D80-A1A3-45A5-92BC-2F56583F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0E0ACD-B3A0-4C50-B33E-8A3F63B9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65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D64B8-2643-43A9-BC35-6189E55C5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0D8260-4649-4CF2-89E4-B94A5E38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E3EFB8-2B7D-4955-98D6-2E6AE95F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B78AE15-EC79-497A-B8D7-7F003713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674DF66-9B13-46B1-8D8B-239445687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34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1917B-0343-4692-B8C0-F950D87A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DF71C0-7352-48F9-B1DB-E195C7B92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29A66A3-33A4-4054-9C55-51CFCE3E7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E165A9E-8A2F-41E7-939C-AC00CDC4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6EE4E3C-D471-485D-A10F-9657F5C2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C94FB6B-BEAA-4079-BCF5-09D33809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650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66FA4-0F7E-4B2D-B8B8-C0DBB4EBC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2C2928-BEED-4444-AB43-312AC90C5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9A36CF5-3825-4BC2-863C-3CD5656DC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03E1EA-8C43-4C46-AB5A-3A5DD4C853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4D13E0F-3AF7-424F-BC37-60227A3090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AEEFF36-CD46-4F38-8BD1-5BCCEFC78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7079907-9C78-428B-8A9F-AA341DBA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B5B0E54-D4E7-44C3-8CFC-6CE5F0E5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906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2DB2B-3E0A-4758-9FFD-91AE4D0F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4B0FBBB-5E3F-45AE-B9D6-C1884E5B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C5D7527-6AE7-4C3D-A284-A67FC4A8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4F32282-5D49-42E8-B698-B813102B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173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03344C82-979E-403C-AC76-1697C6E8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508B63C-D8A1-434A-820C-74B6F5273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5FE512F-0C20-4398-B1EA-34FFB857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75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8F47E-ACE3-4494-9B42-4E6BAC9B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AD5B204-E6CB-441B-B230-430974BBF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433B14-012E-4C9A-87A4-1F4B89457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3094300-564D-4EFA-8978-9C0F860F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AA29EB3-BC2A-41F2-ABA8-B34A1AAF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0B54DBD-11F2-49E5-ACD9-5B41AEFD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23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C4EA00-BF7F-47B2-AE5B-6971C31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35C0D71-4795-4D78-B34A-D947E914A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B93380-BF0C-4345-94BA-C8F24D387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AAC6BA0-DB84-45D3-99D2-E85FB9DD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27EB1A3-B9EF-4B3E-B571-C3DA43F9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A0737AB-6678-4713-AC03-C8BF7CBC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50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82A9987-B8AB-4132-BBE6-F836F263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1B2911-62C2-498F-A175-D70AD08C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CE58734-959C-4C0F-9BD8-D9B759EF2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CE99-6B90-4E89-9C43-EBE1959DF0FC}" type="datetimeFigureOut">
              <a:rPr lang="sk-SK" smtClean="0"/>
              <a:t>15. 12. 2020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6479072-ECE3-4415-9FD6-C42648B80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D0BFA8-A0F6-4C73-A822-1B03F61E5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ED297-8977-47FA-8FDC-B5F020879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16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5E81541-1591-4DB8-BE27-DFBD10156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817" y="2770632"/>
            <a:ext cx="4672584" cy="2101070"/>
          </a:xfrm>
        </p:spPr>
        <p:txBody>
          <a:bodyPr anchor="t">
            <a:normAutofit/>
          </a:bodyPr>
          <a:lstStyle/>
          <a:p>
            <a:pPr algn="l"/>
            <a:r>
              <a:rPr lang="sk-SK" sz="4400" dirty="0" err="1">
                <a:solidFill>
                  <a:srgbClr val="000000"/>
                </a:solidFill>
              </a:rPr>
              <a:t>Present</a:t>
            </a:r>
            <a:r>
              <a:rPr lang="sk-SK" sz="4400" dirty="0">
                <a:solidFill>
                  <a:srgbClr val="000000"/>
                </a:solidFill>
              </a:rPr>
              <a:t> </a:t>
            </a:r>
            <a:r>
              <a:rPr lang="sk-SK" sz="4400" dirty="0" err="1">
                <a:solidFill>
                  <a:srgbClr val="000000"/>
                </a:solidFill>
              </a:rPr>
              <a:t>Simple</a:t>
            </a:r>
            <a:endParaRPr lang="sk-SK" sz="4400" dirty="0">
              <a:solidFill>
                <a:srgbClr val="0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10BF3C-CA74-4749-966E-B319B561E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22" y="1938528"/>
            <a:ext cx="4672280" cy="838831"/>
          </a:xfrm>
        </p:spPr>
        <p:txBody>
          <a:bodyPr anchor="b">
            <a:normAutofit/>
          </a:bodyPr>
          <a:lstStyle/>
          <a:p>
            <a:pPr algn="l"/>
            <a:r>
              <a:rPr lang="sk-SK" sz="1800" dirty="0">
                <a:solidFill>
                  <a:srgbClr val="000000"/>
                </a:solidFill>
              </a:rPr>
              <a:t>SIMONA GODÁLOVÁ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94" r="-2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892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39A053F-F205-4568-8A3B-1EA3A614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 present (also called present simple or present indefinite) is a verb tense which is used to show repetition, habit or generalization.</a:t>
            </a:r>
            <a:endParaRPr lang="sk-SK" dirty="0"/>
          </a:p>
          <a:p>
            <a:r>
              <a:rPr lang="en-US" dirty="0"/>
              <a:t> Less commonly, the simple present can be used to talk about scheduled actions in the near future and, in some cases, actions happening now.</a:t>
            </a:r>
            <a:endParaRPr lang="sk-SK" dirty="0"/>
          </a:p>
          <a:p>
            <a:r>
              <a:rPr lang="en-US" dirty="0"/>
              <a:t> Read on for detailed descriptions, examples, and simple present exercises.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032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endParaRPr lang="sk-SK" dirty="0"/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B57CA521-7BF0-44F2-9E80-CFB9E26A5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18" t="38279" r="6967" b="5793"/>
          <a:stretch/>
        </p:blipFill>
        <p:spPr>
          <a:xfrm>
            <a:off x="2248485" y="2055813"/>
            <a:ext cx="7695029" cy="34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3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39A053F-F205-4568-8A3B-1EA3A614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simple present is just the base form of the verb. Questions are made with do and negative forms are made with do not.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Statement: </a:t>
            </a:r>
            <a:r>
              <a:rPr lang="en-US" dirty="0"/>
              <a:t>You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speak</a:t>
            </a:r>
            <a:r>
              <a:rPr lang="en-US" dirty="0"/>
              <a:t> English.</a:t>
            </a:r>
          </a:p>
          <a:p>
            <a:r>
              <a:rPr lang="en-US" dirty="0">
                <a:solidFill>
                  <a:srgbClr val="FF0000"/>
                </a:solidFill>
              </a:rPr>
              <a:t>Question: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dirty="0"/>
              <a:t> you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speak</a:t>
            </a:r>
            <a:r>
              <a:rPr lang="en-US" dirty="0"/>
              <a:t> English?</a:t>
            </a:r>
          </a:p>
          <a:p>
            <a:r>
              <a:rPr lang="en-US" dirty="0">
                <a:solidFill>
                  <a:srgbClr val="FF0000"/>
                </a:solidFill>
              </a:rPr>
              <a:t>Negative: </a:t>
            </a:r>
            <a:r>
              <a:rPr lang="en-US" dirty="0"/>
              <a:t>You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 not speak </a:t>
            </a:r>
            <a:r>
              <a:rPr lang="en-US" dirty="0"/>
              <a:t>English.</a:t>
            </a:r>
          </a:p>
          <a:p>
            <a:r>
              <a:rPr lang="en-US" dirty="0"/>
              <a:t>In the third person singular, -s or -es is added. Questions are made with does and negative forms are made with does not.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Statement: </a:t>
            </a:r>
            <a:r>
              <a:rPr lang="en-US" dirty="0"/>
              <a:t>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speak</a:t>
            </a:r>
            <a:r>
              <a:rPr lang="en-US" dirty="0">
                <a:solidFill>
                  <a:srgbClr val="00B050"/>
                </a:solidFill>
              </a:rPr>
              <a:t>s</a:t>
            </a:r>
            <a:r>
              <a:rPr lang="en-US" dirty="0"/>
              <a:t> English.</a:t>
            </a:r>
          </a:p>
          <a:p>
            <a:r>
              <a:rPr lang="en-US" dirty="0">
                <a:solidFill>
                  <a:srgbClr val="FF0000"/>
                </a:solidFill>
              </a:rPr>
              <a:t>Question:</a:t>
            </a:r>
            <a:r>
              <a:rPr lang="en-US" dirty="0">
                <a:solidFill>
                  <a:srgbClr val="00B050"/>
                </a:solidFill>
              </a:rPr>
              <a:t> Does </a:t>
            </a:r>
            <a:r>
              <a:rPr lang="en-US" dirty="0"/>
              <a:t>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speak </a:t>
            </a:r>
            <a:r>
              <a:rPr lang="en-US" dirty="0"/>
              <a:t>English?</a:t>
            </a:r>
          </a:p>
          <a:p>
            <a:r>
              <a:rPr lang="en-US" dirty="0">
                <a:solidFill>
                  <a:srgbClr val="FF0000"/>
                </a:solidFill>
              </a:rPr>
              <a:t>Negative: </a:t>
            </a:r>
            <a:r>
              <a:rPr lang="en-US" dirty="0"/>
              <a:t>He </a:t>
            </a:r>
            <a:r>
              <a:rPr lang="en-US" dirty="0">
                <a:solidFill>
                  <a:srgbClr val="00B050"/>
                </a:solidFill>
              </a:rPr>
              <a:t>does 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speak</a:t>
            </a:r>
            <a:r>
              <a:rPr lang="en-US" dirty="0"/>
              <a:t> English.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872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474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endParaRPr lang="sk-SK" dirty="0"/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62DF355D-F142-4872-8672-664111AE9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760" t="13004" b="10051"/>
          <a:stretch/>
        </p:blipFill>
        <p:spPr>
          <a:xfrm>
            <a:off x="1995268" y="1416851"/>
            <a:ext cx="8201464" cy="507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39A053F-F205-4568-8A3B-1EA3A614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Examples:</a:t>
            </a:r>
          </a:p>
          <a:p>
            <a:r>
              <a:rPr lang="en-US" dirty="0">
                <a:solidFill>
                  <a:srgbClr val="FFFF00"/>
                </a:solidFill>
              </a:rPr>
              <a:t>You only speak </a:t>
            </a:r>
            <a:r>
              <a:rPr lang="en-US" dirty="0"/>
              <a:t>English.</a:t>
            </a:r>
          </a:p>
          <a:p>
            <a:r>
              <a:rPr lang="en-US" dirty="0">
                <a:solidFill>
                  <a:srgbClr val="FFFF00"/>
                </a:solidFill>
              </a:rPr>
              <a:t>Do you only speak </a:t>
            </a:r>
            <a:r>
              <a:rPr lang="en-US" dirty="0"/>
              <a:t>English?</a:t>
            </a:r>
          </a:p>
          <a:p>
            <a:r>
              <a:rPr lang="en-US" dirty="0"/>
              <a:t>Cat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like</a:t>
            </a:r>
            <a:r>
              <a:rPr lang="en-US" dirty="0"/>
              <a:t> milk.</a:t>
            </a:r>
          </a:p>
          <a:p>
            <a:r>
              <a:rPr lang="en-US" dirty="0"/>
              <a:t>Bird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do not like </a:t>
            </a:r>
            <a:r>
              <a:rPr lang="en-US" dirty="0"/>
              <a:t>milk.</a:t>
            </a:r>
          </a:p>
          <a:p>
            <a:r>
              <a:rPr lang="en-US" dirty="0">
                <a:solidFill>
                  <a:srgbClr val="FFFF00"/>
                </a:solidFill>
              </a:rPr>
              <a:t>Do</a:t>
            </a:r>
            <a:r>
              <a:rPr lang="en-US" dirty="0"/>
              <a:t> pig</a:t>
            </a:r>
            <a:r>
              <a:rPr lang="en-US" dirty="0">
                <a:solidFill>
                  <a:srgbClr val="FFFF00"/>
                </a:solidFill>
              </a:rPr>
              <a:t>s like </a:t>
            </a:r>
            <a:r>
              <a:rPr lang="en-US" dirty="0"/>
              <a:t>milk?</a:t>
            </a:r>
          </a:p>
          <a:p>
            <a:r>
              <a:rPr lang="en-US" dirty="0"/>
              <a:t>California </a:t>
            </a:r>
            <a:r>
              <a:rPr lang="en-US" dirty="0">
                <a:solidFill>
                  <a:srgbClr val="FFFF00"/>
                </a:solidFill>
              </a:rPr>
              <a:t>is</a:t>
            </a:r>
            <a:r>
              <a:rPr lang="en-US" dirty="0"/>
              <a:t> in America.</a:t>
            </a:r>
          </a:p>
          <a:p>
            <a:r>
              <a:rPr lang="en-US" dirty="0"/>
              <a:t>California </a:t>
            </a:r>
            <a:r>
              <a:rPr lang="en-US" dirty="0">
                <a:solidFill>
                  <a:srgbClr val="FFFF00"/>
                </a:solidFill>
              </a:rPr>
              <a:t>is not </a:t>
            </a:r>
            <a:r>
              <a:rPr lang="en-US" dirty="0"/>
              <a:t>in the United Kingdom.</a:t>
            </a:r>
          </a:p>
          <a:p>
            <a:r>
              <a:rPr lang="en-US" dirty="0"/>
              <a:t>Window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are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made</a:t>
            </a:r>
            <a:r>
              <a:rPr lang="en-US" dirty="0"/>
              <a:t> of glass.</a:t>
            </a:r>
          </a:p>
          <a:p>
            <a:r>
              <a:rPr lang="en-US" dirty="0"/>
              <a:t>Window</a:t>
            </a:r>
            <a:r>
              <a:rPr lang="en-US" dirty="0">
                <a:solidFill>
                  <a:srgbClr val="FFFF0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are not made </a:t>
            </a:r>
            <a:r>
              <a:rPr lang="en-US" dirty="0"/>
              <a:t>of wood.</a:t>
            </a:r>
          </a:p>
          <a:p>
            <a:r>
              <a:rPr lang="en-US" dirty="0"/>
              <a:t>New York </a:t>
            </a:r>
            <a:r>
              <a:rPr lang="en-US" dirty="0">
                <a:solidFill>
                  <a:srgbClr val="FFFF00"/>
                </a:solidFill>
              </a:rPr>
              <a:t>is</a:t>
            </a:r>
            <a:r>
              <a:rPr lang="en-US" dirty="0"/>
              <a:t> a small city.</a:t>
            </a:r>
            <a:endParaRPr lang="sk-SK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D820FC9E-F6E2-47AC-A3BA-759DE0C7BC8F}"/>
              </a:ext>
            </a:extLst>
          </p:cNvPr>
          <p:cNvSpPr txBox="1"/>
          <p:nvPr/>
        </p:nvSpPr>
        <p:spPr>
          <a:xfrm>
            <a:off x="6899413" y="1825625"/>
            <a:ext cx="48734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I play </a:t>
            </a:r>
            <a:r>
              <a:rPr lang="en-US" sz="2400" dirty="0"/>
              <a:t>tennis.</a:t>
            </a:r>
          </a:p>
          <a:p>
            <a:r>
              <a:rPr lang="en-US" sz="2400" dirty="0"/>
              <a:t>She does not play tennis.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Does he play </a:t>
            </a:r>
            <a:r>
              <a:rPr lang="en-US" sz="2400" dirty="0"/>
              <a:t>tennis?</a:t>
            </a:r>
          </a:p>
          <a:p>
            <a:r>
              <a:rPr lang="en-US" sz="2400" dirty="0"/>
              <a:t>The train leave</a:t>
            </a:r>
            <a:r>
              <a:rPr lang="en-US" sz="2400" dirty="0">
                <a:solidFill>
                  <a:srgbClr val="FFFF00"/>
                </a:solidFill>
              </a:rPr>
              <a:t>s</a:t>
            </a:r>
            <a:r>
              <a:rPr lang="en-US" sz="2400" dirty="0"/>
              <a:t> every morning at 8 AM.</a:t>
            </a:r>
          </a:p>
          <a:p>
            <a:r>
              <a:rPr lang="en-US" sz="2400" dirty="0"/>
              <a:t>The train </a:t>
            </a:r>
            <a:r>
              <a:rPr lang="en-US" sz="2400" dirty="0">
                <a:solidFill>
                  <a:srgbClr val="FFFF00"/>
                </a:solidFill>
              </a:rPr>
              <a:t>does not leave </a:t>
            </a:r>
            <a:r>
              <a:rPr lang="en-US" sz="2400" dirty="0"/>
              <a:t>at 9 AM.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When does </a:t>
            </a:r>
            <a:r>
              <a:rPr lang="en-US" sz="2400" dirty="0"/>
              <a:t>the train usually leave?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She</a:t>
            </a:r>
            <a:r>
              <a:rPr lang="en-US" sz="2400" dirty="0"/>
              <a:t> always forget</a:t>
            </a:r>
            <a:r>
              <a:rPr lang="en-US" sz="2400" dirty="0">
                <a:solidFill>
                  <a:srgbClr val="FFFF00"/>
                </a:solidFill>
              </a:rPr>
              <a:t>s</a:t>
            </a:r>
            <a:r>
              <a:rPr lang="en-US" sz="2400" dirty="0"/>
              <a:t> her purse.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He never </a:t>
            </a:r>
            <a:r>
              <a:rPr lang="en-US" sz="2400" dirty="0"/>
              <a:t>forget</a:t>
            </a:r>
            <a:r>
              <a:rPr lang="en-US" sz="2400" dirty="0">
                <a:solidFill>
                  <a:srgbClr val="FFFF00"/>
                </a:solidFill>
              </a:rPr>
              <a:t>s </a:t>
            </a:r>
            <a:r>
              <a:rPr lang="en-US" sz="2400" dirty="0"/>
              <a:t>his wallet.</a:t>
            </a:r>
          </a:p>
          <a:p>
            <a:r>
              <a:rPr lang="en-US" sz="2400" dirty="0"/>
              <a:t>Every twelve months, </a:t>
            </a:r>
            <a:r>
              <a:rPr lang="en-US" sz="2400" dirty="0">
                <a:solidFill>
                  <a:srgbClr val="FFFF00"/>
                </a:solidFill>
              </a:rPr>
              <a:t>the Earth </a:t>
            </a:r>
            <a:r>
              <a:rPr lang="en-US" sz="2400" dirty="0"/>
              <a:t>circle</a:t>
            </a:r>
            <a:r>
              <a:rPr lang="en-US" sz="2400" dirty="0">
                <a:solidFill>
                  <a:srgbClr val="FFFF00"/>
                </a:solidFill>
              </a:rPr>
              <a:t>s</a:t>
            </a:r>
            <a:r>
              <a:rPr lang="en-US" sz="2400" dirty="0"/>
              <a:t> the Sun.</a:t>
            </a:r>
          </a:p>
          <a:p>
            <a:r>
              <a:rPr lang="en-US" sz="2400" dirty="0">
                <a:solidFill>
                  <a:srgbClr val="FFFF00"/>
                </a:solidFill>
              </a:rPr>
              <a:t>Does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the Sun circle </a:t>
            </a:r>
            <a:r>
              <a:rPr lang="en-US" sz="2400" dirty="0"/>
              <a:t>the Earth?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6699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r>
              <a:rPr lang="sk-SK" dirty="0"/>
              <a:t> - </a:t>
            </a:r>
            <a:r>
              <a:rPr lang="sk-SK" dirty="0" err="1"/>
              <a:t>Homework</a:t>
            </a:r>
            <a:endParaRPr lang="sk-SK" dirty="0"/>
          </a:p>
        </p:txBody>
      </p:sp>
      <p:pic>
        <p:nvPicPr>
          <p:cNvPr id="3" name="Zástupný objekt pre obsah 2">
            <a:extLst>
              <a:ext uri="{FF2B5EF4-FFF2-40B4-BE49-F238E27FC236}">
                <a16:creationId xmlns:a16="http://schemas.microsoft.com/office/drawing/2014/main" id="{301A10C3-B0A5-4B35-84C0-D80BC3EAF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78" t="28523" r="8055" b="41013"/>
          <a:stretch/>
        </p:blipFill>
        <p:spPr>
          <a:xfrm>
            <a:off x="1887665" y="1362800"/>
            <a:ext cx="9338354" cy="47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03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Present</a:t>
            </a:r>
            <a:r>
              <a:rPr lang="sk-SK" dirty="0"/>
              <a:t> </a:t>
            </a:r>
            <a:r>
              <a:rPr lang="sk-SK" dirty="0" err="1"/>
              <a:t>Simple</a:t>
            </a:r>
            <a:r>
              <a:rPr lang="sk-SK" dirty="0"/>
              <a:t> - </a:t>
            </a:r>
            <a:r>
              <a:rPr lang="sk-SK" dirty="0" err="1"/>
              <a:t>Homework</a:t>
            </a:r>
            <a:endParaRPr lang="sk-SK" dirty="0"/>
          </a:p>
        </p:txBody>
      </p:sp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C37D005F-8EC8-498A-B3D2-B9D244A67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920" t="59560" r="8055" b="5524"/>
          <a:stretch/>
        </p:blipFill>
        <p:spPr>
          <a:xfrm>
            <a:off x="2051537" y="1690688"/>
            <a:ext cx="8088925" cy="46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9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E3F7717D-3E54-4DE8-854B-51BDB046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Thank you !</a:t>
            </a:r>
          </a:p>
        </p:txBody>
      </p:sp>
      <p:sp>
        <p:nvSpPr>
          <p:cNvPr id="1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42502BE6-CC81-45CA-BA47-4B97CCB36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3694" r="-2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3001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321</Words>
  <Application>Microsoft Office PowerPoint</Application>
  <PresentationFormat>Širokouhlá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Office</vt:lpstr>
      <vt:lpstr>Present Simple</vt:lpstr>
      <vt:lpstr>Present Simple</vt:lpstr>
      <vt:lpstr>Present Simple</vt:lpstr>
      <vt:lpstr>Present Simple</vt:lpstr>
      <vt:lpstr>Present Simple</vt:lpstr>
      <vt:lpstr>Present Simple</vt:lpstr>
      <vt:lpstr>Present Simple - Homework</vt:lpstr>
      <vt:lpstr>Present Simple - Homework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SIMONA GODALOVA</dc:creator>
  <cp:lastModifiedBy>SIMONA GODALOVA</cp:lastModifiedBy>
  <cp:revision>2</cp:revision>
  <dcterms:created xsi:type="dcterms:W3CDTF">2020-12-17T05:50:05Z</dcterms:created>
  <dcterms:modified xsi:type="dcterms:W3CDTF">2020-12-17T05:58:26Z</dcterms:modified>
</cp:coreProperties>
</file>