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C52-8331-4AAD-A25D-F8BA0C13EA63}" type="datetimeFigureOut">
              <a:rPr lang="sk-SK" smtClean="0"/>
              <a:pPr/>
              <a:t>3. 3. 2022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3C49021-0F7B-4722-9AC2-E926E45CC66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83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C52-8331-4AAD-A25D-F8BA0C13EA63}" type="datetimeFigureOut">
              <a:rPr lang="sk-SK" smtClean="0"/>
              <a:pPr/>
              <a:t>3. 3. 2022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9021-0F7B-4722-9AC2-E926E45CC66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24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C52-8331-4AAD-A25D-F8BA0C13EA63}" type="datetimeFigureOut">
              <a:rPr lang="sk-SK" smtClean="0"/>
              <a:pPr/>
              <a:t>3. 3. 2022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9021-0F7B-4722-9AC2-E926E45CC66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64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C52-8331-4AAD-A25D-F8BA0C13EA63}" type="datetimeFigureOut">
              <a:rPr lang="sk-SK" smtClean="0"/>
              <a:pPr/>
              <a:t>3. 3. 2022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9021-0F7B-4722-9AC2-E926E45CC66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21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C52-8331-4AAD-A25D-F8BA0C13EA63}" type="datetimeFigureOut">
              <a:rPr lang="sk-SK" smtClean="0"/>
              <a:pPr/>
              <a:t>3. 3. 2022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9021-0F7B-4722-9AC2-E926E45CC66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53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C52-8331-4AAD-A25D-F8BA0C13EA63}" type="datetimeFigureOut">
              <a:rPr lang="sk-SK" smtClean="0"/>
              <a:pPr/>
              <a:t>3. 3. 2022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9021-0F7B-4722-9AC2-E926E45CC66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8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C52-8331-4AAD-A25D-F8BA0C13EA63}" type="datetimeFigureOut">
              <a:rPr lang="sk-SK" smtClean="0"/>
              <a:pPr/>
              <a:t>3. 3. 2022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9021-0F7B-4722-9AC2-E926E45CC66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57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C52-8331-4AAD-A25D-F8BA0C13EA63}" type="datetimeFigureOut">
              <a:rPr lang="sk-SK" smtClean="0"/>
              <a:pPr/>
              <a:t>3. 3. 2022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9021-0F7B-4722-9AC2-E926E45CC66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05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C52-8331-4AAD-A25D-F8BA0C13EA63}" type="datetimeFigureOut">
              <a:rPr lang="sk-SK" smtClean="0"/>
              <a:pPr/>
              <a:t>3. 3. 2022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9021-0F7B-4722-9AC2-E926E45CC66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380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C52-8331-4AAD-A25D-F8BA0C13EA63}" type="datetimeFigureOut">
              <a:rPr lang="sk-SK" smtClean="0"/>
              <a:pPr/>
              <a:t>3. 3. 2022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9021-0F7B-4722-9AC2-E926E45CC66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69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808CC52-8331-4AAD-A25D-F8BA0C13EA63}" type="datetimeFigureOut">
              <a:rPr lang="sk-SK" smtClean="0"/>
              <a:pPr/>
              <a:t>3. 3. 2022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9021-0F7B-4722-9AC2-E926E45CC66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63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CC52-8331-4AAD-A25D-F8BA0C13EA63}" type="datetimeFigureOut">
              <a:rPr lang="sk-SK" smtClean="0"/>
              <a:pPr/>
              <a:t>3. 3. 2022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3C49021-0F7B-4722-9AC2-E926E45CC66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38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5CDCD-AB56-493E-988A-19423F8104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ODBORNÉ UČILIŠTE INTERNÁTNE LUČENEC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C5A3B5-CFB0-4BAE-90AF-AE0558E578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Učebný odbor:  3686 G 03 Stavebná výroba – Murárske práce</a:t>
            </a:r>
          </a:p>
          <a:p>
            <a:r>
              <a:rPr lang="sk-SK" dirty="0"/>
              <a:t>Vypracoval: </a:t>
            </a:r>
            <a:r>
              <a:rPr lang="sk-SK" dirty="0" err="1"/>
              <a:t>peter</a:t>
            </a:r>
            <a:r>
              <a:rPr lang="sk-SK" dirty="0"/>
              <a:t> </a:t>
            </a:r>
            <a:r>
              <a:rPr lang="sk-SK" dirty="0" err="1"/>
              <a:t>oravec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060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3B0DB-C942-468E-827C-FFFAB5C0A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sk-SK" dirty="0"/>
              <a:t>Čo  Je to </a:t>
            </a:r>
            <a:r>
              <a:rPr lang="sk-SK" dirty="0" err="1"/>
              <a:t>MuRÁrčina</a:t>
            </a:r>
            <a:r>
              <a:rPr lang="sk-SK" dirty="0"/>
              <a:t>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A6AEF77-AB2F-41A1-A90D-3114E1912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366471" cy="3450613"/>
          </a:xfrm>
        </p:spPr>
        <p:txBody>
          <a:bodyPr>
            <a:normAutofit/>
          </a:bodyPr>
          <a:lstStyle/>
          <a:p>
            <a:pPr algn="just"/>
            <a:r>
              <a:rPr lang="sk-SK" dirty="0"/>
              <a:t>Murárčina je veľmi staré a pekné remeslo. Ľudia vždy mali snahu stavať obydlia, ktoré im slúžili ako útočisko pred chladom, dažďom, vetrom, ale aj slnkom. Učili sa používať a spájať rôzne materiály, skúšali rôzne techniky, až sa odbor murár vyvinul do dnešnej podoby a stále sa vyvíja. </a:t>
            </a:r>
          </a:p>
        </p:txBody>
      </p:sp>
      <p:pic>
        <p:nvPicPr>
          <p:cNvPr id="5" name="Obrázek 4" descr="IMG_20180626_11573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892073" y="2494626"/>
            <a:ext cx="4159569" cy="234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0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7391E-4DD1-4B6F-BD77-0AE512BA7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sk-SK" dirty="0"/>
              <a:t>Prečo sa stať murárom?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BF308C7-5393-4F1A-9991-14E7F6FA2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sk-SK" sz="1700" dirty="0"/>
              <a:t>Dobrý murár má vždy robotu. Naša spoločnosť sa vyvíja a súbežne s tým sa zvyšujú nároky na bývanie, služby, zábavu. Na to ale potrebujeme vhodné priestory. A kto ich postaví? Predsa murár. Murár sa uživí na stavbách, pri stavbe nových budov, pri oprave starších objektov, pri vnútorných aj vonkajších prácach.</a:t>
            </a:r>
          </a:p>
        </p:txBody>
      </p:sp>
      <p:pic>
        <p:nvPicPr>
          <p:cNvPr id="5" name="Obrázek 4" descr="IMG_20201005_10523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891106" y="1518081"/>
            <a:ext cx="2859719" cy="381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3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ECDF8-508F-4970-AF7E-9CBE0AD8C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sk-SK" dirty="0"/>
              <a:t>Čo sa u nás naučíte?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34091E-B60C-4EE2-990E-15BF18734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403774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sk-SK" sz="1600" dirty="0"/>
              <a:t>Naučíte sa používať rôzne murárske ale aj stavebné náradie a materiály.</a:t>
            </a:r>
          </a:p>
          <a:p>
            <a:pPr>
              <a:lnSpc>
                <a:spcPct val="110000"/>
              </a:lnSpc>
            </a:pPr>
            <a:r>
              <a:rPr lang="sk-SK" sz="1600" dirty="0"/>
              <a:t>Získate zručnosti, ktoré budete ďalej rozvíjať pri svoje práci.</a:t>
            </a:r>
          </a:p>
          <a:p>
            <a:pPr>
              <a:lnSpc>
                <a:spcPct val="110000"/>
              </a:lnSpc>
            </a:pPr>
            <a:r>
              <a:rPr lang="sk-SK" sz="1600" dirty="0"/>
              <a:t>Naučíte sa rôzne postupy pri vykonávaní murárskych a stavebných prác.</a:t>
            </a:r>
          </a:p>
          <a:p>
            <a:pPr>
              <a:lnSpc>
                <a:spcPct val="110000"/>
              </a:lnSpc>
            </a:pPr>
            <a:r>
              <a:rPr lang="sk-SK" sz="1600" dirty="0"/>
              <a:t>Naučíte sa pracovať v kolektíve.</a:t>
            </a:r>
          </a:p>
        </p:txBody>
      </p:sp>
      <p:pic>
        <p:nvPicPr>
          <p:cNvPr id="5" name="Obrázek 4" descr="DSC_141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979603" y="2237172"/>
            <a:ext cx="5058299" cy="284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19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94B3D-1DD9-4D3D-8360-785F24554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sk-SK" dirty="0"/>
              <a:t>Stavebníctvo a ekológia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D0ECCD4-B558-4DBA-A58F-2711143C6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5" y="1853754"/>
            <a:ext cx="4837527" cy="4199727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sk-SK" sz="1600" dirty="0"/>
              <a:t>Ako v každom inom odvetví v dnešnej dobe aj v murárčine dbáme na ekológiu a životné prostredie.</a:t>
            </a:r>
          </a:p>
          <a:p>
            <a:pPr algn="just">
              <a:lnSpc>
                <a:spcPct val="110000"/>
              </a:lnSpc>
            </a:pPr>
            <a:r>
              <a:rPr lang="sk-SK" sz="1600" dirty="0"/>
              <a:t>Keďže naša škola je účastníkom projektu Zelená škola, učíme žiakov ako sa správať šetrne k životnému prostrediu. </a:t>
            </a:r>
          </a:p>
          <a:p>
            <a:pPr algn="just">
              <a:lnSpc>
                <a:spcPct val="110000"/>
              </a:lnSpc>
            </a:pPr>
            <a:r>
              <a:rPr lang="sk-SK" sz="1600" dirty="0"/>
              <a:t>Na obrázku vidíte našich žiakov pri zhotovení podstavcov pre nádrže do ktorých zachytávame dažďovú vodu, ktorú využívame pri zalievaní našej záhrady.</a:t>
            </a:r>
          </a:p>
          <a:p>
            <a:pPr>
              <a:lnSpc>
                <a:spcPct val="110000"/>
              </a:lnSpc>
            </a:pPr>
            <a:endParaRPr lang="sk-SK" sz="1600" dirty="0"/>
          </a:p>
        </p:txBody>
      </p:sp>
      <p:pic>
        <p:nvPicPr>
          <p:cNvPr id="7" name="Obrázek 6" descr="DSC_007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061476" y="2423602"/>
            <a:ext cx="5074082" cy="285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93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19664-9169-48DA-A631-FF21D481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sk-SK" dirty="0" err="1"/>
              <a:t>NaŠI</a:t>
            </a:r>
            <a:r>
              <a:rPr lang="sk-SK" dirty="0"/>
              <a:t> žiaci na odbornom výcviku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487DFE-319C-4D66-99D2-263B95259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460949" cy="345061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k-SK" sz="1400" dirty="0"/>
              <a:t>Na odborný výcvik chodíme na externé pracoviská, ale v prípade nepriaznivého počasia využívame murársku dielňu, ktorú máme v areáli našej školy.</a:t>
            </a:r>
          </a:p>
        </p:txBody>
      </p:sp>
      <p:pic>
        <p:nvPicPr>
          <p:cNvPr id="5" name="Obrázek 4" descr="IMG_20180626_10473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095131" y="3181952"/>
            <a:ext cx="4286605" cy="2419858"/>
          </a:xfrm>
          <a:prstGeom prst="rect">
            <a:avLst/>
          </a:prstGeom>
        </p:spPr>
      </p:pic>
      <p:pic>
        <p:nvPicPr>
          <p:cNvPr id="7" name="Obrázek 6" descr="IMG_20180626_11573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906828" y="2199539"/>
            <a:ext cx="4061109" cy="2292562"/>
          </a:xfrm>
          <a:prstGeom prst="rect">
            <a:avLst/>
          </a:prstGeom>
        </p:spPr>
      </p:pic>
      <p:pic>
        <p:nvPicPr>
          <p:cNvPr id="6" name="Obrázek 5" descr="IMG_20201005_10541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873841" y="2902997"/>
            <a:ext cx="2971060" cy="222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9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IMG_20180205_12573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004481" y="2273996"/>
            <a:ext cx="4597576" cy="259540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527849B-5CD7-47DD-BA56-C9887AF51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sk-SK" dirty="0"/>
              <a:t>Renovujeme aj školské priestory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EBAB2A-5BE3-40A2-AFA8-1D15AF384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5"/>
            <a:ext cx="5109019" cy="1792786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sk-SK" sz="1700" dirty="0"/>
              <a:t>	Aj naša škola si vyžaduje nejaké vylepšenia a opravy. V rámci odborného výcviku sa naši žiaci naučili vyhotoviť aj obklady a dlažby, ktoré nám dodnes slúžia.</a:t>
            </a:r>
          </a:p>
          <a:p>
            <a:pPr>
              <a:lnSpc>
                <a:spcPct val="110000"/>
              </a:lnSpc>
            </a:pPr>
            <a:endParaRPr lang="sk-SK" sz="1700" dirty="0"/>
          </a:p>
        </p:txBody>
      </p:sp>
      <p:pic>
        <p:nvPicPr>
          <p:cNvPr id="5" name="Obrázek 4" descr="DSC_157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128116" y="3682013"/>
            <a:ext cx="3989033" cy="2243831"/>
          </a:xfrm>
          <a:prstGeom prst="rect">
            <a:avLst/>
          </a:prstGeom>
        </p:spPr>
      </p:pic>
      <p:pic>
        <p:nvPicPr>
          <p:cNvPr id="6" name="Obrázek 5" descr="DSC_1575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365187" y="3195961"/>
            <a:ext cx="3970293" cy="223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7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2A4B30-77D7-4FFB-8B53-A88BD68CA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2BEA01-BDC1-4BE3-9DB1-3798AEC1F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19"/>
            <a:ext cx="4325112" cy="855605"/>
          </a:xfrm>
        </p:spPr>
        <p:txBody>
          <a:bodyPr>
            <a:normAutofit/>
          </a:bodyPr>
          <a:lstStyle/>
          <a:p>
            <a:r>
              <a:rPr lang="sk-SK" sz="2800" dirty="0"/>
              <a:t>NAŠI ŽIACI PRI PRÁCI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3AAE2E-5D6B-4952-A4BB-546C49F8D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43251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1E4D783-AD45-49E7-B6C7-BBACB8290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0" name="Obrázek 9" descr="DSC_008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56946" y="2024108"/>
            <a:ext cx="4403326" cy="2476871"/>
          </a:xfrm>
          <a:prstGeom prst="rect">
            <a:avLst/>
          </a:prstGeom>
        </p:spPr>
      </p:pic>
      <p:pic>
        <p:nvPicPr>
          <p:cNvPr id="12" name="Obrázek 11" descr="DSC_152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645544" y="3834599"/>
            <a:ext cx="4846222" cy="2726000"/>
          </a:xfrm>
          <a:prstGeom prst="rect">
            <a:avLst/>
          </a:prstGeom>
        </p:spPr>
      </p:pic>
      <p:pic>
        <p:nvPicPr>
          <p:cNvPr id="14" name="Obrázek 13" descr="IMG_20200302_124117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892247" y="3586577"/>
            <a:ext cx="3663519" cy="2747639"/>
          </a:xfrm>
          <a:prstGeom prst="rect">
            <a:avLst/>
          </a:prstGeom>
        </p:spPr>
      </p:pic>
      <p:pic>
        <p:nvPicPr>
          <p:cNvPr id="15" name="Obrázek 14" descr="IMG_20181207_084112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232124" y="724699"/>
            <a:ext cx="4668597" cy="263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71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Tešíme sa na vás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1579" y="2015732"/>
            <a:ext cx="4851567" cy="1455437"/>
          </a:xfrm>
        </p:spPr>
        <p:txBody>
          <a:bodyPr/>
          <a:lstStyle/>
          <a:p>
            <a:pPr algn="just"/>
            <a:r>
              <a:rPr lang="sk-SK" dirty="0"/>
              <a:t>Veríme, že sme Vás touto prezentáciou zaujali a čoskoro budete navštevovať našu školu ako žiaci.</a:t>
            </a:r>
          </a:p>
        </p:txBody>
      </p:sp>
      <p:pic>
        <p:nvPicPr>
          <p:cNvPr id="4" name="Obrázek 3" descr="DSC_101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525085" y="2472432"/>
            <a:ext cx="4592715" cy="2583402"/>
          </a:xfrm>
          <a:prstGeom prst="rect">
            <a:avLst/>
          </a:prstGeom>
        </p:spPr>
      </p:pic>
      <p:pic>
        <p:nvPicPr>
          <p:cNvPr id="5" name="Obrázek 4" descr="DSC_141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926454" y="3284738"/>
            <a:ext cx="4237607" cy="23836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170</TotalTime>
  <Words>343</Words>
  <Application>Microsoft Office PowerPoint</Application>
  <PresentationFormat>Širokoúhlá obrazovka</PresentationFormat>
  <Paragraphs>23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Galéria</vt:lpstr>
      <vt:lpstr>ODBORNÉ UČILIŠTE INTERNÁTNE LUČENEC</vt:lpstr>
      <vt:lpstr>Čo  Je to MuRÁrčina?</vt:lpstr>
      <vt:lpstr>Prečo sa stať murárom?</vt:lpstr>
      <vt:lpstr>Čo sa u nás naučíte? </vt:lpstr>
      <vt:lpstr>Stavebníctvo a ekológia</vt:lpstr>
      <vt:lpstr>NaŠI žiaci na odbornom výcviku</vt:lpstr>
      <vt:lpstr>Renovujeme aj školské priestory</vt:lpstr>
      <vt:lpstr>NAŠI ŽIACI PRI PRÁCI</vt:lpstr>
      <vt:lpstr>Tešíme sa na vás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ODBORNÉ UČILIŠTE INTERNÁTNE LUČENEC</dc:title>
  <dc:creator>Daniel Hulman</dc:creator>
  <cp:lastModifiedBy>Miriam Garajová</cp:lastModifiedBy>
  <cp:revision>4</cp:revision>
  <dcterms:created xsi:type="dcterms:W3CDTF">2021-10-10T17:49:23Z</dcterms:created>
  <dcterms:modified xsi:type="dcterms:W3CDTF">2022-03-03T11:38:13Z</dcterms:modified>
</cp:coreProperties>
</file>