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15F6-406C-4D9D-85BB-539A456CCB93}" type="datetimeFigureOut">
              <a:rPr lang="sk-SK" smtClean="0"/>
              <a:t>10. 4. 2021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3706-4C6F-41C5-9F05-8FBD86582A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180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15F6-406C-4D9D-85BB-539A456CCB93}" type="datetimeFigureOut">
              <a:rPr lang="sk-SK" smtClean="0"/>
              <a:t>10. 4. 2021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3706-4C6F-41C5-9F05-8FBD86582A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688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15F6-406C-4D9D-85BB-539A456CCB93}" type="datetimeFigureOut">
              <a:rPr lang="sk-SK" smtClean="0"/>
              <a:t>10. 4. 2021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3706-4C6F-41C5-9F05-8FBD86582AE3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2315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15F6-406C-4D9D-85BB-539A456CCB93}" type="datetimeFigureOut">
              <a:rPr lang="sk-SK" smtClean="0"/>
              <a:t>10. 4. 2021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3706-4C6F-41C5-9F05-8FBD86582A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2609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15F6-406C-4D9D-85BB-539A456CCB93}" type="datetimeFigureOut">
              <a:rPr lang="sk-SK" smtClean="0"/>
              <a:t>10. 4. 2021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3706-4C6F-41C5-9F05-8FBD86582AE3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5759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15F6-406C-4D9D-85BB-539A456CCB93}" type="datetimeFigureOut">
              <a:rPr lang="sk-SK" smtClean="0"/>
              <a:t>10. 4. 2021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3706-4C6F-41C5-9F05-8FBD86582A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6973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15F6-406C-4D9D-85BB-539A456CCB93}" type="datetimeFigureOut">
              <a:rPr lang="sk-SK" smtClean="0"/>
              <a:t>10. 4. 2021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3706-4C6F-41C5-9F05-8FBD86582A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8763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15F6-406C-4D9D-85BB-539A456CCB93}" type="datetimeFigureOut">
              <a:rPr lang="sk-SK" smtClean="0"/>
              <a:t>10. 4. 2021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3706-4C6F-41C5-9F05-8FBD86582A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426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15F6-406C-4D9D-85BB-539A456CCB93}" type="datetimeFigureOut">
              <a:rPr lang="sk-SK" smtClean="0"/>
              <a:t>10. 4. 2021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3706-4C6F-41C5-9F05-8FBD86582A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802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15F6-406C-4D9D-85BB-539A456CCB93}" type="datetimeFigureOut">
              <a:rPr lang="sk-SK" smtClean="0"/>
              <a:t>10. 4. 2021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3706-4C6F-41C5-9F05-8FBD86582A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448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15F6-406C-4D9D-85BB-539A456CCB93}" type="datetimeFigureOut">
              <a:rPr lang="sk-SK" smtClean="0"/>
              <a:t>10. 4. 2021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3706-4C6F-41C5-9F05-8FBD86582A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359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15F6-406C-4D9D-85BB-539A456CCB93}" type="datetimeFigureOut">
              <a:rPr lang="sk-SK" smtClean="0"/>
              <a:t>10. 4. 2021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3706-4C6F-41C5-9F05-8FBD86582A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248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15F6-406C-4D9D-85BB-539A456CCB93}" type="datetimeFigureOut">
              <a:rPr lang="sk-SK" smtClean="0"/>
              <a:t>10. 4. 2021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3706-4C6F-41C5-9F05-8FBD86582A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263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15F6-406C-4D9D-85BB-539A456CCB93}" type="datetimeFigureOut">
              <a:rPr lang="sk-SK" smtClean="0"/>
              <a:t>10. 4. 2021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3706-4C6F-41C5-9F05-8FBD86582A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546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15F6-406C-4D9D-85BB-539A456CCB93}" type="datetimeFigureOut">
              <a:rPr lang="sk-SK" smtClean="0"/>
              <a:t>10. 4. 2021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3706-4C6F-41C5-9F05-8FBD86582A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8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15F6-406C-4D9D-85BB-539A456CCB93}" type="datetimeFigureOut">
              <a:rPr lang="sk-SK" smtClean="0"/>
              <a:t>10. 4. 2021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3706-4C6F-41C5-9F05-8FBD86582A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06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C15F6-406C-4D9D-85BB-539A456CCB93}" type="datetimeFigureOut">
              <a:rPr lang="sk-SK" smtClean="0"/>
              <a:t>10. 4. 2021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3B3706-4C6F-41C5-9F05-8FBD86582A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54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UGA Climatologist weighs in on changing weather temps | AccessWDUN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0" b="10315"/>
          <a:stretch/>
        </p:blipFill>
        <p:spPr bwMode="auto">
          <a:xfrm>
            <a:off x="0" y="0"/>
            <a:ext cx="12198540" cy="687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9135454" y="6315342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Mária Magdaléna </a:t>
            </a:r>
            <a:r>
              <a:rPr lang="sk-SK" b="1" dirty="0" err="1"/>
              <a:t>Milatová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3007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13" y="1821974"/>
            <a:ext cx="10264987" cy="2692400"/>
          </a:xfrm>
        </p:spPr>
        <p:txBody>
          <a:bodyPr>
            <a:noAutofit/>
          </a:bodyPr>
          <a:lstStyle/>
          <a:p>
            <a:pPr algn="ctr"/>
            <a:r>
              <a:rPr lang="sk-SK" sz="16000" dirty="0" smtClean="0">
                <a:latin typeface="Arial Black" panose="020B0A04020102020204" pitchFamily="34" charset="0"/>
              </a:rPr>
              <a:t>THE END</a:t>
            </a:r>
            <a:endParaRPr lang="sk-SK" sz="160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414693" y="4162108"/>
            <a:ext cx="5479626" cy="704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600" dirty="0" err="1" smtClean="0"/>
              <a:t>Thank</a:t>
            </a:r>
            <a:r>
              <a:rPr lang="sk-SK" sz="3600" dirty="0" smtClean="0"/>
              <a:t> </a:t>
            </a:r>
            <a:r>
              <a:rPr lang="sk-SK" sz="3600" dirty="0" err="1" smtClean="0"/>
              <a:t>you</a:t>
            </a:r>
            <a:r>
              <a:rPr lang="sk-SK" sz="3600" dirty="0" smtClean="0"/>
              <a:t> </a:t>
            </a:r>
            <a:r>
              <a:rPr lang="sk-SK" sz="3600" dirty="0" err="1" smtClean="0"/>
              <a:t>for</a:t>
            </a:r>
            <a:r>
              <a:rPr lang="sk-SK" sz="3600" dirty="0" smtClean="0"/>
              <a:t> </a:t>
            </a:r>
            <a:r>
              <a:rPr lang="sk-SK" sz="3600" dirty="0" err="1" smtClean="0"/>
              <a:t>your</a:t>
            </a:r>
            <a:r>
              <a:rPr lang="sk-SK" sz="3600" dirty="0" smtClean="0"/>
              <a:t> </a:t>
            </a:r>
            <a:r>
              <a:rPr lang="sk-SK" sz="3600" dirty="0" err="1" smtClean="0"/>
              <a:t>time</a:t>
            </a:r>
            <a:r>
              <a:rPr lang="sk-SK" sz="3600" dirty="0" smtClean="0"/>
              <a:t>!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41877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080" y="86805"/>
            <a:ext cx="3889075" cy="1541313"/>
          </a:xfrm>
        </p:spPr>
        <p:txBody>
          <a:bodyPr>
            <a:normAutofit/>
          </a:bodyPr>
          <a:lstStyle/>
          <a:p>
            <a:pPr algn="ctr"/>
            <a:r>
              <a:rPr lang="sk-SK" dirty="0" smtClean="0">
                <a:latin typeface="Arial Black" panose="020B0A04020102020204" pitchFamily="34" charset="0"/>
              </a:rPr>
              <a:t>TUESDAY</a:t>
            </a:r>
            <a:br>
              <a:rPr lang="sk-SK" dirty="0" smtClean="0">
                <a:latin typeface="Arial Black" panose="020B0A04020102020204" pitchFamily="34" charset="0"/>
              </a:rPr>
            </a:br>
            <a:r>
              <a:rPr lang="sk-SK" dirty="0" smtClean="0">
                <a:latin typeface="Arial Black" panose="020B0A04020102020204" pitchFamily="34" charset="0"/>
              </a:rPr>
              <a:t>23.3.2021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4038" y="1368425"/>
            <a:ext cx="8773160" cy="8261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2400" dirty="0" smtClean="0"/>
              <a:t>On </a:t>
            </a:r>
            <a:r>
              <a:rPr lang="sk-SK" sz="2400" dirty="0" err="1" smtClean="0"/>
              <a:t>Tuesday</a:t>
            </a:r>
            <a:r>
              <a:rPr lang="sk-SK" sz="2400" dirty="0" smtClean="0"/>
              <a:t>,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snowy</a:t>
            </a:r>
            <a:r>
              <a:rPr lang="sk-SK" sz="2400" dirty="0" smtClean="0"/>
              <a:t>. </a:t>
            </a:r>
            <a:r>
              <a:rPr lang="sk-SK" sz="2400" dirty="0" err="1" smtClean="0"/>
              <a:t>But</a:t>
            </a:r>
            <a:r>
              <a:rPr lang="sk-SK" sz="2400" dirty="0" smtClean="0"/>
              <a:t>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wasn´t</a:t>
            </a:r>
            <a:r>
              <a:rPr lang="sk-SK" sz="2400" dirty="0" smtClean="0"/>
              <a:t> </a:t>
            </a:r>
            <a:r>
              <a:rPr lang="sk-SK" sz="2400" dirty="0" err="1" smtClean="0"/>
              <a:t>rainy</a:t>
            </a:r>
            <a:r>
              <a:rPr lang="sk-SK" sz="2400" dirty="0" smtClean="0"/>
              <a:t>.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wet</a:t>
            </a:r>
            <a:r>
              <a:rPr lang="sk-SK" sz="2400" dirty="0" smtClean="0"/>
              <a:t> </a:t>
            </a:r>
            <a:r>
              <a:rPr lang="sk-SK" sz="2400" dirty="0" err="1" smtClean="0"/>
              <a:t>too</a:t>
            </a:r>
            <a:r>
              <a:rPr lang="sk-SK" sz="2400" dirty="0" smtClean="0"/>
              <a:t>.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cold</a:t>
            </a:r>
            <a:r>
              <a:rPr lang="sk-SK" sz="2400" dirty="0" smtClean="0"/>
              <a:t>.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no more </a:t>
            </a:r>
            <a:r>
              <a:rPr lang="sk-SK" sz="2400" dirty="0" err="1" smtClean="0"/>
              <a:t>than</a:t>
            </a:r>
            <a:r>
              <a:rPr lang="sk-SK" sz="2400" dirty="0" smtClean="0"/>
              <a:t> </a:t>
            </a:r>
            <a:r>
              <a:rPr lang="sk-SK" sz="2400" dirty="0" err="1" smtClean="0"/>
              <a:t>two</a:t>
            </a:r>
            <a:r>
              <a:rPr lang="sk-SK" sz="2400" dirty="0" smtClean="0"/>
              <a:t> </a:t>
            </a:r>
            <a:r>
              <a:rPr lang="sk-SK" sz="2400" dirty="0" err="1" smtClean="0"/>
              <a:t>degrees</a:t>
            </a:r>
            <a:r>
              <a:rPr lang="sk-SK" sz="2400" dirty="0" smtClean="0"/>
              <a:t>. And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partly</a:t>
            </a:r>
            <a:r>
              <a:rPr lang="sk-SK" sz="2400" dirty="0" smtClean="0"/>
              <a:t> </a:t>
            </a:r>
            <a:r>
              <a:rPr lang="sk-SK" sz="2400" dirty="0" err="1" smtClean="0"/>
              <a:t>cloudy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pic>
        <p:nvPicPr>
          <p:cNvPr id="2050" name="Picture 2" descr="Nadprůměrně teplé počasí bude pokračovat | In-počasí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/>
          <a:stretch/>
        </p:blipFill>
        <p:spPr bwMode="auto">
          <a:xfrm>
            <a:off x="2263425" y="2602988"/>
            <a:ext cx="5394387" cy="425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36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5088" y="158091"/>
            <a:ext cx="4201160" cy="1447189"/>
          </a:xfrm>
        </p:spPr>
        <p:txBody>
          <a:bodyPr/>
          <a:lstStyle/>
          <a:p>
            <a:pPr algn="ctr"/>
            <a:r>
              <a:rPr lang="sk-SK" dirty="0" smtClean="0">
                <a:latin typeface="Arial Black" panose="020B0A04020102020204" pitchFamily="34" charset="0"/>
              </a:rPr>
              <a:t>WEDNESDAY</a:t>
            </a:r>
            <a:br>
              <a:rPr lang="sk-SK" dirty="0" smtClean="0">
                <a:latin typeface="Arial Black" panose="020B0A04020102020204" pitchFamily="34" charset="0"/>
              </a:rPr>
            </a:br>
            <a:r>
              <a:rPr lang="sk-SK" dirty="0" smtClean="0">
                <a:latin typeface="Arial Black" panose="020B0A04020102020204" pitchFamily="34" charset="0"/>
              </a:rPr>
              <a:t>24.3.2021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605281"/>
            <a:ext cx="8596668" cy="995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dirty="0" smtClean="0"/>
              <a:t>On </a:t>
            </a:r>
            <a:r>
              <a:rPr lang="sk-SK" sz="2400" dirty="0" err="1" smtClean="0"/>
              <a:t>Wednesday</a:t>
            </a:r>
            <a:r>
              <a:rPr lang="sk-SK" sz="2400" dirty="0" smtClean="0"/>
              <a:t>,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cloudy</a:t>
            </a:r>
            <a:r>
              <a:rPr lang="sk-SK" sz="2400" dirty="0" smtClean="0"/>
              <a:t>.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windy</a:t>
            </a:r>
            <a:r>
              <a:rPr lang="sk-SK" sz="2400" dirty="0" smtClean="0"/>
              <a:t> </a:t>
            </a:r>
            <a:r>
              <a:rPr lang="sk-SK" sz="2400" dirty="0" err="1" smtClean="0"/>
              <a:t>too</a:t>
            </a:r>
            <a:r>
              <a:rPr lang="sk-SK" sz="2400" dirty="0" smtClean="0"/>
              <a:t>. </a:t>
            </a:r>
            <a:r>
              <a:rPr lang="sk-SK" sz="2400" dirty="0" err="1" smtClean="0"/>
              <a:t>But</a:t>
            </a:r>
            <a:r>
              <a:rPr lang="sk-SK" sz="2400" dirty="0" smtClean="0"/>
              <a:t>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wasn´t</a:t>
            </a:r>
            <a:r>
              <a:rPr lang="sk-SK" sz="2400" dirty="0" smtClean="0"/>
              <a:t> </a:t>
            </a:r>
            <a:r>
              <a:rPr lang="sk-SK" sz="2400" dirty="0" err="1" smtClean="0"/>
              <a:t>snowy</a:t>
            </a:r>
            <a:r>
              <a:rPr lang="sk-SK" sz="2400" dirty="0" smtClean="0"/>
              <a:t> or </a:t>
            </a:r>
            <a:r>
              <a:rPr lang="sk-SK" sz="2400" dirty="0" err="1" smtClean="0"/>
              <a:t>rainy</a:t>
            </a:r>
            <a:r>
              <a:rPr lang="sk-SK" sz="2400" dirty="0" smtClean="0"/>
              <a:t>.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cold</a:t>
            </a:r>
            <a:r>
              <a:rPr lang="sk-SK" sz="2400" dirty="0" smtClean="0"/>
              <a:t>.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two</a:t>
            </a:r>
            <a:r>
              <a:rPr lang="sk-SK" sz="2400" dirty="0" smtClean="0"/>
              <a:t> </a:t>
            </a:r>
            <a:r>
              <a:rPr lang="sk-SK" sz="2400" dirty="0" err="1" smtClean="0"/>
              <a:t>degrees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pic>
        <p:nvPicPr>
          <p:cNvPr id="3074" name="Picture 2" descr="V stredu bude obloha prevážne zamračená - 24hod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4" y="2787034"/>
            <a:ext cx="6438265" cy="407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5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latin typeface="Arial Black" panose="020B0A04020102020204" pitchFamily="34" charset="0"/>
              </a:rPr>
              <a:t>THURSDAY</a:t>
            </a:r>
            <a:br>
              <a:rPr lang="sk-SK" dirty="0" smtClean="0">
                <a:latin typeface="Arial Black" panose="020B0A04020102020204" pitchFamily="34" charset="0"/>
              </a:rPr>
            </a:br>
            <a:r>
              <a:rPr lang="sk-SK" dirty="0" smtClean="0">
                <a:latin typeface="Arial Black" panose="020B0A04020102020204" pitchFamily="34" charset="0"/>
              </a:rPr>
              <a:t>25.3.2021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1432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dirty="0" smtClean="0"/>
              <a:t>On </a:t>
            </a:r>
            <a:r>
              <a:rPr lang="sk-SK" sz="2400" dirty="0" err="1" smtClean="0"/>
              <a:t>Thursday</a:t>
            </a:r>
            <a:r>
              <a:rPr lang="sk-SK" sz="2400" dirty="0" smtClean="0"/>
              <a:t>,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partly</a:t>
            </a:r>
            <a:r>
              <a:rPr lang="sk-SK" sz="2400" dirty="0" smtClean="0"/>
              <a:t> </a:t>
            </a:r>
            <a:r>
              <a:rPr lang="sk-SK" sz="2400" dirty="0" err="1" smtClean="0"/>
              <a:t>cloudy</a:t>
            </a:r>
            <a:r>
              <a:rPr lang="sk-SK" sz="2400" dirty="0" smtClean="0"/>
              <a:t>.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wasn´t</a:t>
            </a:r>
            <a:r>
              <a:rPr lang="sk-SK" sz="2400" dirty="0" smtClean="0"/>
              <a:t> </a:t>
            </a:r>
            <a:r>
              <a:rPr lang="sk-SK" sz="2400" dirty="0" err="1" smtClean="0"/>
              <a:t>clear</a:t>
            </a:r>
            <a:r>
              <a:rPr lang="sk-SK" sz="2400" dirty="0" smtClean="0"/>
              <a:t>, </a:t>
            </a:r>
            <a:r>
              <a:rPr lang="sk-SK" sz="2400" dirty="0" err="1" smtClean="0"/>
              <a:t>but</a:t>
            </a:r>
            <a:r>
              <a:rPr lang="sk-SK" sz="2400" dirty="0" smtClean="0"/>
              <a:t>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warmer</a:t>
            </a:r>
            <a:r>
              <a:rPr lang="sk-SK" sz="2400" dirty="0" smtClean="0"/>
              <a:t> </a:t>
            </a:r>
            <a:r>
              <a:rPr lang="sk-SK" sz="2400" dirty="0" err="1" smtClean="0"/>
              <a:t>than</a:t>
            </a:r>
            <a:r>
              <a:rPr lang="sk-SK" sz="2400" dirty="0" smtClean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last</a:t>
            </a:r>
            <a:r>
              <a:rPr lang="sk-SK" sz="2400" dirty="0"/>
              <a:t> </a:t>
            </a:r>
            <a:r>
              <a:rPr lang="sk-SK" sz="2400" dirty="0" err="1" smtClean="0"/>
              <a:t>days</a:t>
            </a:r>
            <a:r>
              <a:rPr lang="sk-SK" sz="2400" dirty="0" smtClean="0"/>
              <a:t>.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nine</a:t>
            </a:r>
            <a:r>
              <a:rPr lang="sk-SK" sz="2400" dirty="0" smtClean="0"/>
              <a:t> </a:t>
            </a:r>
            <a:r>
              <a:rPr lang="sk-SK" sz="2400" dirty="0" err="1" smtClean="0"/>
              <a:t>degrees</a:t>
            </a:r>
            <a:r>
              <a:rPr lang="sk-SK" sz="2400" dirty="0" smtClean="0"/>
              <a:t>. </a:t>
            </a:r>
            <a:r>
              <a:rPr lang="sk-SK" sz="2400" dirty="0" err="1" smtClean="0"/>
              <a:t>But</a:t>
            </a:r>
            <a:r>
              <a:rPr lang="sk-SK" sz="2400" dirty="0" smtClean="0"/>
              <a:t>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wasn´t</a:t>
            </a:r>
            <a:r>
              <a:rPr lang="sk-SK" sz="2400" dirty="0" smtClean="0"/>
              <a:t> </a:t>
            </a:r>
            <a:r>
              <a:rPr lang="sk-SK" sz="2400" dirty="0" err="1" smtClean="0"/>
              <a:t>dry</a:t>
            </a:r>
            <a:r>
              <a:rPr lang="sk-SK" sz="2400" dirty="0" smtClean="0"/>
              <a:t>.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wet</a:t>
            </a:r>
            <a:r>
              <a:rPr lang="sk-SK" sz="2400" dirty="0" smtClean="0"/>
              <a:t>. </a:t>
            </a:r>
            <a:endParaRPr lang="sk-SK" sz="2400" dirty="0"/>
          </a:p>
        </p:txBody>
      </p:sp>
      <p:pic>
        <p:nvPicPr>
          <p:cNvPr id="4099" name="Picture 3" descr="Beautiful days, cool nights ahe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" y="3225046"/>
            <a:ext cx="6458585" cy="36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7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82132" y="0"/>
            <a:ext cx="10515600" cy="2222800"/>
          </a:xfrm>
        </p:spPr>
        <p:txBody>
          <a:bodyPr/>
          <a:lstStyle/>
          <a:p>
            <a:pPr algn="ctr"/>
            <a:r>
              <a:rPr lang="sk-SK" dirty="0" smtClean="0">
                <a:latin typeface="Arial Black" panose="020B0A04020102020204" pitchFamily="34" charset="0"/>
              </a:rPr>
              <a:t>FRIDAY</a:t>
            </a:r>
            <a:br>
              <a:rPr lang="sk-SK" dirty="0" smtClean="0">
                <a:latin typeface="Arial Black" panose="020B0A04020102020204" pitchFamily="34" charset="0"/>
              </a:rPr>
            </a:br>
            <a:r>
              <a:rPr lang="sk-SK" dirty="0" smtClean="0">
                <a:latin typeface="Arial Black" panose="020B0A04020102020204" pitchFamily="34" charset="0"/>
              </a:rPr>
              <a:t>26.3.2021</a:t>
            </a:r>
            <a:br>
              <a:rPr lang="sk-SK" dirty="0" smtClean="0">
                <a:latin typeface="Arial Black" panose="020B0A04020102020204" pitchFamily="34" charset="0"/>
              </a:rPr>
            </a:b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540829"/>
            <a:ext cx="8596668" cy="14055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dirty="0" smtClean="0"/>
              <a:t>On </a:t>
            </a:r>
            <a:r>
              <a:rPr lang="sk-SK" sz="2400" dirty="0" err="1" smtClean="0"/>
              <a:t>Friday</a:t>
            </a:r>
            <a:r>
              <a:rPr lang="sk-SK" sz="2400" dirty="0" smtClean="0"/>
              <a:t>,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sunny</a:t>
            </a:r>
            <a:r>
              <a:rPr lang="sk-SK" sz="2400" dirty="0" smtClean="0"/>
              <a:t>. And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/>
              <a:t> </a:t>
            </a:r>
            <a:r>
              <a:rPr lang="sk-SK" sz="2400" dirty="0" err="1" smtClean="0"/>
              <a:t>warm</a:t>
            </a:r>
            <a:r>
              <a:rPr lang="sk-SK" sz="2400" dirty="0" smtClean="0"/>
              <a:t>.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fourteen</a:t>
            </a:r>
            <a:r>
              <a:rPr lang="sk-SK" sz="2400" dirty="0" smtClean="0"/>
              <a:t> </a:t>
            </a:r>
            <a:r>
              <a:rPr lang="sk-SK" sz="2400" dirty="0" err="1" smtClean="0"/>
              <a:t>degrees</a:t>
            </a:r>
            <a:r>
              <a:rPr lang="sk-SK" sz="2400" dirty="0" smtClean="0"/>
              <a:t>, </a:t>
            </a:r>
            <a:r>
              <a:rPr lang="sk-SK" sz="2400" dirty="0" err="1" smtClean="0"/>
              <a:t>warmer</a:t>
            </a:r>
            <a:r>
              <a:rPr lang="sk-SK" sz="2400" dirty="0" smtClean="0"/>
              <a:t> </a:t>
            </a:r>
            <a:r>
              <a:rPr lang="sk-SK" sz="2400" dirty="0" err="1" smtClean="0"/>
              <a:t>than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last</a:t>
            </a:r>
            <a:r>
              <a:rPr lang="sk-SK" sz="2400" dirty="0" smtClean="0"/>
              <a:t> </a:t>
            </a:r>
            <a:r>
              <a:rPr lang="sk-SK" sz="2400" dirty="0" err="1" smtClean="0"/>
              <a:t>days</a:t>
            </a:r>
            <a:r>
              <a:rPr lang="sk-SK" sz="2400" dirty="0"/>
              <a:t>.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/>
              <a:t>was</a:t>
            </a:r>
            <a:r>
              <a:rPr lang="sk-SK" sz="2400" dirty="0"/>
              <a:t> </a:t>
            </a:r>
            <a:r>
              <a:rPr lang="sk-SK" sz="2400" dirty="0" err="1"/>
              <a:t>almost</a:t>
            </a:r>
            <a:r>
              <a:rPr lang="sk-SK" sz="2400" dirty="0"/>
              <a:t> </a:t>
            </a:r>
            <a:r>
              <a:rPr lang="sk-SK" sz="2400" dirty="0" err="1"/>
              <a:t>completely</a:t>
            </a:r>
            <a:r>
              <a:rPr lang="sk-SK" sz="2400" dirty="0"/>
              <a:t> </a:t>
            </a:r>
            <a:r>
              <a:rPr lang="sk-SK" sz="2400" dirty="0" err="1" smtClean="0"/>
              <a:t>clear</a:t>
            </a:r>
            <a:r>
              <a:rPr lang="sk-SK" sz="2400" dirty="0" smtClean="0"/>
              <a:t>. I </a:t>
            </a:r>
            <a:r>
              <a:rPr lang="sk-SK" sz="2400" dirty="0" err="1" smtClean="0"/>
              <a:t>think</a:t>
            </a:r>
            <a:r>
              <a:rPr lang="sk-SK" sz="2400" dirty="0" smtClean="0"/>
              <a:t>,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wet</a:t>
            </a:r>
            <a:r>
              <a:rPr lang="sk-SK" sz="2400" dirty="0" smtClean="0"/>
              <a:t> </a:t>
            </a:r>
            <a:r>
              <a:rPr lang="sk-SK" sz="2400" dirty="0" err="1" smtClean="0"/>
              <a:t>too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pic>
        <p:nvPicPr>
          <p:cNvPr id="5122" name="Picture 2" descr="Sunny Day Desktop Wallpaper 25961 - Balt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54" y="2946401"/>
            <a:ext cx="6953953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8452" y="0"/>
            <a:ext cx="10515600" cy="2231426"/>
          </a:xfrm>
        </p:spPr>
        <p:txBody>
          <a:bodyPr/>
          <a:lstStyle/>
          <a:p>
            <a:pPr algn="ctr"/>
            <a:r>
              <a:rPr lang="sk-SK" dirty="0" smtClean="0">
                <a:latin typeface="Arial Black" panose="020B0A04020102020204" pitchFamily="34" charset="0"/>
              </a:rPr>
              <a:t>SATURDAY</a:t>
            </a:r>
            <a:br>
              <a:rPr lang="sk-SK" dirty="0" smtClean="0">
                <a:latin typeface="Arial Black" panose="020B0A04020102020204" pitchFamily="34" charset="0"/>
              </a:rPr>
            </a:br>
            <a:r>
              <a:rPr lang="sk-SK" dirty="0" smtClean="0">
                <a:latin typeface="Arial Black" panose="020B0A04020102020204" pitchFamily="34" charset="0"/>
              </a:rPr>
              <a:t>27.3.2021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1014" y="1378269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dirty="0" smtClean="0"/>
              <a:t>In </a:t>
            </a:r>
            <a:r>
              <a:rPr lang="sk-SK" sz="2400" dirty="0" err="1" smtClean="0"/>
              <a:t>Saturday</a:t>
            </a:r>
            <a:r>
              <a:rPr lang="sk-SK" sz="2400" dirty="0" smtClean="0"/>
              <a:t> </a:t>
            </a:r>
            <a:r>
              <a:rPr lang="sk-SK" sz="2400" dirty="0" err="1" smtClean="0"/>
              <a:t>morning</a:t>
            </a:r>
            <a:r>
              <a:rPr lang="sk-SK" sz="2400" dirty="0" smtClean="0"/>
              <a:t>,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sunny</a:t>
            </a:r>
            <a:r>
              <a:rPr lang="sk-SK" sz="2400" dirty="0" smtClean="0"/>
              <a:t>. </a:t>
            </a:r>
            <a:r>
              <a:rPr lang="sk-SK" sz="2400" dirty="0" err="1" smtClean="0"/>
              <a:t>But</a:t>
            </a:r>
            <a:r>
              <a:rPr lang="sk-SK" sz="2400" dirty="0" smtClean="0"/>
              <a:t> in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afternoon</a:t>
            </a:r>
            <a:r>
              <a:rPr lang="sk-SK" sz="2400" dirty="0"/>
              <a:t>,</a:t>
            </a:r>
            <a:r>
              <a:rPr lang="sk-SK" sz="2400" dirty="0" smtClean="0"/>
              <a:t>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cloudy</a:t>
            </a:r>
            <a:r>
              <a:rPr lang="sk-SK" sz="2400" dirty="0" smtClean="0"/>
              <a:t>. And at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night</a:t>
            </a:r>
            <a:r>
              <a:rPr lang="sk-SK" sz="2400" dirty="0" smtClean="0"/>
              <a:t>,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rainy</a:t>
            </a:r>
            <a:r>
              <a:rPr lang="sk-SK" sz="2400" dirty="0" smtClean="0"/>
              <a:t>.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wasn´t</a:t>
            </a:r>
            <a:r>
              <a:rPr lang="sk-SK" sz="2400" dirty="0" smtClean="0"/>
              <a:t> </a:t>
            </a:r>
            <a:r>
              <a:rPr lang="sk-SK" sz="2400" dirty="0" err="1" smtClean="0"/>
              <a:t>stormy</a:t>
            </a:r>
            <a:r>
              <a:rPr lang="sk-SK" sz="2400" dirty="0" smtClean="0"/>
              <a:t> </a:t>
            </a:r>
            <a:r>
              <a:rPr lang="sk-SK" sz="2400" dirty="0" err="1" smtClean="0"/>
              <a:t>weather</a:t>
            </a:r>
            <a:r>
              <a:rPr lang="sk-SK" sz="2400" dirty="0" smtClean="0"/>
              <a:t>.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windy</a:t>
            </a:r>
            <a:r>
              <a:rPr lang="sk-SK" sz="2400" dirty="0" smtClean="0"/>
              <a:t> </a:t>
            </a:r>
            <a:r>
              <a:rPr lang="sk-SK" sz="2400" dirty="0" err="1" smtClean="0"/>
              <a:t>too</a:t>
            </a:r>
            <a:r>
              <a:rPr lang="sk-SK" sz="2400" dirty="0" smtClean="0"/>
              <a:t>. </a:t>
            </a:r>
            <a:r>
              <a:rPr lang="sk-SK" sz="2400" dirty="0" err="1" smtClean="0"/>
              <a:t>But</a:t>
            </a:r>
            <a:r>
              <a:rPr lang="sk-SK" sz="2400" dirty="0" smtClean="0"/>
              <a:t>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warm</a:t>
            </a:r>
            <a:r>
              <a:rPr lang="sk-SK" sz="2400" dirty="0" smtClean="0"/>
              <a:t>.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sixteen</a:t>
            </a:r>
            <a:r>
              <a:rPr lang="sk-SK" sz="2400" dirty="0" smtClean="0"/>
              <a:t> </a:t>
            </a:r>
            <a:r>
              <a:rPr lang="sk-SK" sz="2400" dirty="0" err="1" smtClean="0"/>
              <a:t>degrees</a:t>
            </a:r>
            <a:r>
              <a:rPr lang="sk-SK" sz="2400" dirty="0" smtClean="0"/>
              <a:t>. </a:t>
            </a:r>
            <a:endParaRPr lang="sk-SK" sz="2400" dirty="0"/>
          </a:p>
        </p:txBody>
      </p:sp>
      <p:pic>
        <p:nvPicPr>
          <p:cNvPr id="6146" name="Picture 2" descr="Fotka: Premenlivé počasie na Veľkonočnú nedeľu. - Ostrôžky - foto 46830 |  HIKING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43" y="3148840"/>
            <a:ext cx="4950017" cy="37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6081" y="86264"/>
            <a:ext cx="8439174" cy="1690688"/>
          </a:xfrm>
        </p:spPr>
        <p:txBody>
          <a:bodyPr/>
          <a:lstStyle/>
          <a:p>
            <a:pPr algn="ctr"/>
            <a:r>
              <a:rPr lang="sk-SK" dirty="0" smtClean="0">
                <a:latin typeface="Arial Black" panose="020B0A04020102020204" pitchFamily="34" charset="0"/>
              </a:rPr>
              <a:t>SUNDAY</a:t>
            </a:r>
            <a:br>
              <a:rPr lang="sk-SK" dirty="0" smtClean="0">
                <a:latin typeface="Arial Black" panose="020B0A04020102020204" pitchFamily="34" charset="0"/>
              </a:rPr>
            </a:br>
            <a:r>
              <a:rPr lang="sk-SK" dirty="0" smtClean="0">
                <a:latin typeface="Arial Black" panose="020B0A04020102020204" pitchFamily="34" charset="0"/>
              </a:rPr>
              <a:t>28.3.2021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573994"/>
            <a:ext cx="8596668" cy="16436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dirty="0" smtClean="0"/>
              <a:t>In </a:t>
            </a:r>
            <a:r>
              <a:rPr lang="sk-SK" sz="2400" dirty="0" err="1" smtClean="0"/>
              <a:t>Sunday</a:t>
            </a:r>
            <a:r>
              <a:rPr lang="sk-SK" sz="2400" dirty="0" smtClean="0"/>
              <a:t> </a:t>
            </a:r>
            <a:r>
              <a:rPr lang="sk-SK" sz="2400" dirty="0" err="1" smtClean="0"/>
              <a:t>morning</a:t>
            </a:r>
            <a:r>
              <a:rPr lang="sk-SK" sz="2400" dirty="0" smtClean="0"/>
              <a:t>,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partly</a:t>
            </a:r>
            <a:r>
              <a:rPr lang="sk-SK" sz="2400" dirty="0" smtClean="0"/>
              <a:t> </a:t>
            </a:r>
            <a:r>
              <a:rPr lang="sk-SK" sz="2400" dirty="0" err="1" smtClean="0"/>
              <a:t>cloudy</a:t>
            </a:r>
            <a:r>
              <a:rPr lang="sk-SK" sz="2400" dirty="0" smtClean="0"/>
              <a:t>.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wet</a:t>
            </a:r>
            <a:r>
              <a:rPr lang="sk-SK" sz="2400" dirty="0" smtClean="0"/>
              <a:t>, </a:t>
            </a:r>
            <a:r>
              <a:rPr lang="sk-SK" sz="2400" dirty="0" err="1" smtClean="0"/>
              <a:t>because</a:t>
            </a:r>
            <a:r>
              <a:rPr lang="sk-SK" sz="2400" dirty="0" smtClean="0"/>
              <a:t> </a:t>
            </a:r>
            <a:r>
              <a:rPr lang="sk-SK" sz="2400" dirty="0" err="1" smtClean="0"/>
              <a:t>yesterday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rainy</a:t>
            </a:r>
            <a:r>
              <a:rPr lang="sk-SK" sz="2400" dirty="0" smtClean="0"/>
              <a:t>.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seven</a:t>
            </a:r>
            <a:r>
              <a:rPr lang="sk-SK" sz="2400" dirty="0" smtClean="0"/>
              <a:t> </a:t>
            </a:r>
            <a:r>
              <a:rPr lang="sk-SK" sz="2400" dirty="0" err="1" smtClean="0"/>
              <a:t>degrees</a:t>
            </a:r>
            <a:r>
              <a:rPr lang="sk-SK" sz="2400" dirty="0" smtClean="0"/>
              <a:t>. In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afternoon</a:t>
            </a:r>
            <a:r>
              <a:rPr lang="sk-SK" sz="2400" dirty="0" smtClean="0"/>
              <a:t>,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sunny</a:t>
            </a:r>
            <a:r>
              <a:rPr lang="sk-SK" sz="2400" dirty="0" smtClean="0"/>
              <a:t>. </a:t>
            </a:r>
            <a:r>
              <a:rPr lang="sk-SK" sz="2400" dirty="0" err="1"/>
              <a:t>It</a:t>
            </a:r>
            <a:r>
              <a:rPr lang="sk-SK" sz="2400" dirty="0"/>
              <a:t> </a:t>
            </a:r>
            <a:r>
              <a:rPr lang="sk-SK" sz="2400" dirty="0" err="1"/>
              <a:t>was</a:t>
            </a:r>
            <a:r>
              <a:rPr lang="sk-SK" sz="2400" dirty="0"/>
              <a:t> </a:t>
            </a:r>
            <a:r>
              <a:rPr lang="sk-SK" sz="2400" dirty="0" err="1"/>
              <a:t>almost</a:t>
            </a:r>
            <a:r>
              <a:rPr lang="sk-SK" sz="2400" dirty="0"/>
              <a:t> </a:t>
            </a:r>
            <a:r>
              <a:rPr lang="sk-SK" sz="2400" dirty="0" err="1"/>
              <a:t>completely</a:t>
            </a:r>
            <a:r>
              <a:rPr lang="sk-SK" sz="2400" dirty="0"/>
              <a:t> </a:t>
            </a:r>
            <a:r>
              <a:rPr lang="sk-SK" sz="2400" dirty="0" err="1" smtClean="0"/>
              <a:t>clear</a:t>
            </a:r>
            <a:r>
              <a:rPr lang="sk-SK" sz="2400" dirty="0" smtClean="0"/>
              <a:t>. I </a:t>
            </a:r>
            <a:r>
              <a:rPr lang="sk-SK" sz="2400" dirty="0" err="1" smtClean="0"/>
              <a:t>think</a:t>
            </a:r>
            <a:r>
              <a:rPr lang="sk-SK" sz="2400" dirty="0" smtClean="0"/>
              <a:t>, </a:t>
            </a:r>
            <a:r>
              <a:rPr lang="sk-SK" sz="2400" dirty="0" err="1"/>
              <a:t>i</a:t>
            </a:r>
            <a:r>
              <a:rPr lang="sk-SK" sz="2400" dirty="0" err="1" smtClean="0"/>
              <a:t>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windy</a:t>
            </a:r>
            <a:r>
              <a:rPr lang="sk-SK" sz="2400" dirty="0" smtClean="0"/>
              <a:t> </a:t>
            </a:r>
            <a:r>
              <a:rPr lang="sk-SK" sz="2400" dirty="0" err="1" smtClean="0"/>
              <a:t>too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pic>
        <p:nvPicPr>
          <p:cNvPr id="1026" name="Picture 2" descr="Okanagan-Shuswap Weather: A bright and sunny Mother's Day – Kelowna Capital  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64" y="3187383"/>
            <a:ext cx="5520608" cy="367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8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10051" y="0"/>
            <a:ext cx="3331234" cy="1690688"/>
          </a:xfrm>
        </p:spPr>
        <p:txBody>
          <a:bodyPr/>
          <a:lstStyle/>
          <a:p>
            <a:pPr algn="ctr"/>
            <a:r>
              <a:rPr lang="sk-SK" dirty="0" smtClean="0">
                <a:latin typeface="Arial Black" panose="020B0A04020102020204" pitchFamily="34" charset="0"/>
              </a:rPr>
              <a:t>MONDAY</a:t>
            </a:r>
            <a:br>
              <a:rPr lang="sk-SK" dirty="0" smtClean="0">
                <a:latin typeface="Arial Black" panose="020B0A04020102020204" pitchFamily="34" charset="0"/>
              </a:rPr>
            </a:br>
            <a:r>
              <a:rPr lang="sk-SK" dirty="0" smtClean="0">
                <a:latin typeface="Arial Black" panose="020B0A04020102020204" pitchFamily="34" charset="0"/>
              </a:rPr>
              <a:t>29.3.2021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690688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dirty="0" smtClean="0"/>
              <a:t>On </a:t>
            </a:r>
            <a:r>
              <a:rPr lang="sk-SK" sz="2400" dirty="0" err="1" smtClean="0"/>
              <a:t>Monday</a:t>
            </a:r>
            <a:r>
              <a:rPr lang="sk-SK" sz="2400" dirty="0" smtClean="0"/>
              <a:t>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partly</a:t>
            </a:r>
            <a:r>
              <a:rPr lang="sk-SK" sz="2400" dirty="0" smtClean="0"/>
              <a:t> </a:t>
            </a:r>
            <a:r>
              <a:rPr lang="sk-SK" sz="2400" dirty="0" err="1" smtClean="0"/>
              <a:t>cloudy</a:t>
            </a:r>
            <a:r>
              <a:rPr lang="sk-SK" sz="2400" dirty="0" smtClean="0"/>
              <a:t>.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windy</a:t>
            </a:r>
            <a:r>
              <a:rPr lang="sk-SK" sz="2400" dirty="0" smtClean="0"/>
              <a:t> </a:t>
            </a:r>
            <a:r>
              <a:rPr lang="sk-SK" sz="2400" dirty="0" err="1" smtClean="0"/>
              <a:t>too</a:t>
            </a:r>
            <a:r>
              <a:rPr lang="sk-SK" sz="2400" dirty="0" smtClean="0"/>
              <a:t>.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twelve</a:t>
            </a:r>
            <a:r>
              <a:rPr lang="sk-SK" sz="2400" dirty="0" smtClean="0"/>
              <a:t> </a:t>
            </a:r>
            <a:r>
              <a:rPr lang="sk-SK" sz="2400" dirty="0" err="1" smtClean="0"/>
              <a:t>degrees</a:t>
            </a:r>
            <a:r>
              <a:rPr lang="sk-SK" sz="2400" dirty="0" smtClean="0"/>
              <a:t>. At </a:t>
            </a:r>
            <a:r>
              <a:rPr lang="sk-SK" sz="2400" dirty="0" err="1" smtClean="0"/>
              <a:t>night</a:t>
            </a:r>
            <a:r>
              <a:rPr lang="sk-SK" sz="2400" dirty="0" smtClean="0"/>
              <a:t>,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rainy</a:t>
            </a:r>
            <a:r>
              <a:rPr lang="sk-SK" sz="2400" dirty="0" smtClean="0"/>
              <a:t>. </a:t>
            </a:r>
            <a:r>
              <a:rPr lang="sk-SK" sz="2400" dirty="0" err="1" smtClean="0"/>
              <a:t>But</a:t>
            </a:r>
            <a:r>
              <a:rPr lang="sk-SK" sz="2400" dirty="0" smtClean="0"/>
              <a:t>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wasn´t</a:t>
            </a:r>
            <a:r>
              <a:rPr lang="sk-SK" sz="2400" dirty="0" smtClean="0"/>
              <a:t> </a:t>
            </a:r>
            <a:r>
              <a:rPr lang="sk-SK" sz="2400" dirty="0" err="1" smtClean="0"/>
              <a:t>stormy</a:t>
            </a:r>
            <a:r>
              <a:rPr lang="sk-SK" sz="2400" dirty="0" smtClean="0"/>
              <a:t> </a:t>
            </a:r>
            <a:r>
              <a:rPr lang="sk-SK" sz="2400" dirty="0" err="1" smtClean="0"/>
              <a:t>weather</a:t>
            </a:r>
            <a:r>
              <a:rPr lang="sk-SK" sz="2400" dirty="0" smtClean="0"/>
              <a:t>. </a:t>
            </a:r>
            <a:endParaRPr lang="sk-SK" sz="2400" dirty="0"/>
          </a:p>
        </p:txBody>
      </p:sp>
      <p:pic>
        <p:nvPicPr>
          <p:cNvPr id="2050" name="Picture 2" descr="The climate and weather in France | Campus Fra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0"/>
          <a:stretch/>
        </p:blipFill>
        <p:spPr bwMode="auto">
          <a:xfrm>
            <a:off x="1699404" y="3050184"/>
            <a:ext cx="6560412" cy="380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9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3349" y="0"/>
            <a:ext cx="2744638" cy="1690688"/>
          </a:xfrm>
        </p:spPr>
        <p:txBody>
          <a:bodyPr/>
          <a:lstStyle/>
          <a:p>
            <a:pPr algn="ctr"/>
            <a:r>
              <a:rPr lang="sk-SK" dirty="0" smtClean="0">
                <a:latin typeface="Arial Black" panose="020B0A04020102020204" pitchFamily="34" charset="0"/>
              </a:rPr>
              <a:t>TUESDAY</a:t>
            </a:r>
            <a:br>
              <a:rPr lang="sk-SK" dirty="0" smtClean="0">
                <a:latin typeface="Arial Black" panose="020B0A04020102020204" pitchFamily="34" charset="0"/>
              </a:rPr>
            </a:br>
            <a:r>
              <a:rPr lang="sk-SK" dirty="0" smtClean="0">
                <a:latin typeface="Arial Black" panose="020B0A04020102020204" pitchFamily="34" charset="0"/>
              </a:rPr>
              <a:t>30.3.2021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789654"/>
            <a:ext cx="8596668" cy="113470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sz="2400" dirty="0" err="1" smtClean="0"/>
              <a:t>Today</a:t>
            </a:r>
            <a:r>
              <a:rPr lang="sk-SK" sz="2400" dirty="0" smtClean="0"/>
              <a:t>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cloudy</a:t>
            </a:r>
            <a:r>
              <a:rPr lang="sk-SK" sz="2400" dirty="0" smtClean="0"/>
              <a:t>.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ten </a:t>
            </a:r>
            <a:r>
              <a:rPr lang="sk-SK" sz="2400" dirty="0" err="1" smtClean="0"/>
              <a:t>degrees</a:t>
            </a:r>
            <a:r>
              <a:rPr lang="sk-SK" sz="2400" dirty="0" smtClean="0"/>
              <a:t>.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windy</a:t>
            </a:r>
            <a:r>
              <a:rPr lang="sk-SK" sz="2400" dirty="0" smtClean="0"/>
              <a:t> </a:t>
            </a:r>
            <a:r>
              <a:rPr lang="sk-SK" sz="2400" dirty="0" err="1" smtClean="0"/>
              <a:t>too</a:t>
            </a:r>
            <a:r>
              <a:rPr lang="sk-SK" sz="2400" dirty="0" smtClean="0"/>
              <a:t>.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wet</a:t>
            </a:r>
            <a:r>
              <a:rPr lang="sk-SK" sz="2400" dirty="0" smtClean="0"/>
              <a:t> </a:t>
            </a:r>
            <a:r>
              <a:rPr lang="sk-SK" sz="2400" dirty="0" err="1" smtClean="0"/>
              <a:t>too</a:t>
            </a:r>
            <a:r>
              <a:rPr lang="sk-SK" sz="2400" dirty="0" smtClean="0"/>
              <a:t>. In </a:t>
            </a:r>
            <a:r>
              <a:rPr lang="sk-SK" sz="2400" dirty="0" err="1" smtClean="0"/>
              <a:t>the</a:t>
            </a:r>
            <a:r>
              <a:rPr lang="sk-SK" sz="2400" dirty="0" smtClean="0"/>
              <a:t>  </a:t>
            </a:r>
            <a:r>
              <a:rPr lang="sk-SK" sz="2400" dirty="0" err="1" smtClean="0"/>
              <a:t>afternoon</a:t>
            </a:r>
            <a:r>
              <a:rPr lang="sk-SK" sz="2400" dirty="0" smtClean="0"/>
              <a:t>,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better</a:t>
            </a:r>
            <a:r>
              <a:rPr lang="sk-SK" sz="2400" dirty="0" smtClean="0"/>
              <a:t> </a:t>
            </a:r>
            <a:r>
              <a:rPr lang="sk-SK" sz="2400" dirty="0" err="1" smtClean="0"/>
              <a:t>weather</a:t>
            </a:r>
            <a:r>
              <a:rPr lang="sk-SK" sz="2400" dirty="0" smtClean="0"/>
              <a:t>.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partly</a:t>
            </a:r>
            <a:r>
              <a:rPr lang="sk-SK" sz="2400" dirty="0" smtClean="0"/>
              <a:t> </a:t>
            </a:r>
            <a:r>
              <a:rPr lang="sk-SK" sz="2400" dirty="0" err="1" smtClean="0"/>
              <a:t>cloudy</a:t>
            </a:r>
            <a:r>
              <a:rPr lang="sk-SK" sz="2400" dirty="0" smtClean="0"/>
              <a:t>. </a:t>
            </a:r>
          </a:p>
        </p:txBody>
      </p:sp>
      <p:pic>
        <p:nvPicPr>
          <p:cNvPr id="3074" name="Picture 2" descr="WEEKEND WEATHER: Cloudy with a chance of rain - Portugal Resi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56" y="3213341"/>
            <a:ext cx="5466989" cy="364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2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</TotalTime>
  <Words>309</Words>
  <Application>Microsoft Office PowerPoint</Application>
  <PresentationFormat>Širokouhlá</PresentationFormat>
  <Paragraphs>19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Trebuchet MS</vt:lpstr>
      <vt:lpstr>Wingdings 3</vt:lpstr>
      <vt:lpstr>Fazeta</vt:lpstr>
      <vt:lpstr>Prezentácia programu PowerPoint</vt:lpstr>
      <vt:lpstr>TUESDAY 23.3.2021</vt:lpstr>
      <vt:lpstr>WEDNESDAY 24.3.2021</vt:lpstr>
      <vt:lpstr>THURSDAY 25.3.2021</vt:lpstr>
      <vt:lpstr>FRIDAY 26.3.2021 </vt:lpstr>
      <vt:lpstr>SATURDAY 27.3.2021</vt:lpstr>
      <vt:lpstr>SUNDAY 28.3.2021</vt:lpstr>
      <vt:lpstr>MONDAY 29.3.2021</vt:lpstr>
      <vt:lpstr>TUESDAY 30.3.2021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Milatovci</dc:creator>
  <cp:lastModifiedBy>User</cp:lastModifiedBy>
  <cp:revision>20</cp:revision>
  <dcterms:created xsi:type="dcterms:W3CDTF">2021-03-28T07:33:59Z</dcterms:created>
  <dcterms:modified xsi:type="dcterms:W3CDTF">2021-04-10T18:31:03Z</dcterms:modified>
</cp:coreProperties>
</file>