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31891-0FE9-4740-96D2-A3E5887F1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A7D169-B5BF-4259-ABA5-25956B998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1B3248-9918-48B3-B948-3E9E6109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DFBBB9-DAED-4CCC-8AFE-EF01C497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63890B-5B36-43EA-B4AA-88079143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90F39-F270-4DE2-BFFC-9B14D32B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02A3BC-51C6-4797-8F69-F260E65F4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96515-688B-416D-8185-A9518B4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B6FC4-2D4B-421E-8BAD-B8E1A985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916C78-A28C-4B5B-8F21-71BED02E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01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C99E2C5-DA9B-4EA3-AD32-149BC3393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F4E2DE-7383-44AB-B285-038099628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403474-A187-4652-8A68-4FEA68FC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DFDA3-A51E-4BAD-9AFF-B67EF4C9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079B-7728-403D-9252-2D5E8127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47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7AECC-FF9C-48D4-80C3-1977A0F8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C5138-5AEB-4333-8956-6F414EBD7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45935B-7292-4D62-AA27-BF7E5BF8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BBC66D-7F02-40AF-8D98-93F29B32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FC6936-51E7-4B8D-88D5-6E2E9703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37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8EBBF-20D1-49D1-8D43-F086D4C3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951F87-798F-466D-AAFA-2DB3545EA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AFA22D-9368-4541-93FF-F50FCBBE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7E5200-3139-42DF-900B-8CD6F843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895FF0-A139-416F-BCEE-A8020597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73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D74DA-1B52-496E-81BD-914FD706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04C559-5EB0-4764-9397-BC703EC84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86850B-87CF-4CB6-972C-E4F3DDE89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646247-46ED-4C86-95F1-1C17E1BA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8DAE69-E3B0-4D66-98A4-CC17F72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9B04B5-4122-4270-B465-CCB20C26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7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9453C-EE72-4F00-A028-EC6B5E78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B42742-0293-49EF-A222-96A2D2C1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250B14-36EE-4195-A58D-6A3E5D403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CF941D-8944-4342-9E3E-A93407B34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13CB1D5-373F-47C2-8979-4870D3A47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F507F91-FED5-49F2-8C4D-C2068DE9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1101D5-D0EB-4661-BB24-88432675D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2A4725-3C0F-4A7B-805F-F8E2347B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06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24FAF-5C4B-4A9D-A416-9DD02892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2FFA42-BC11-4799-89CA-CA47CFC7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07D9BBC-E9EA-4EDB-B1EE-3CFDEEBD8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734681-FFA1-4F54-BBE8-24DA254A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30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598BB6-94A7-4840-9532-D39FC5CB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3E5AB8-CEF1-450D-85B4-CA089114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D2DD69-26A0-493D-B3A6-AEA3ED81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69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7A6DA-15F6-4E38-AC4A-4B9B2E24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541680-AF35-410F-BC05-E6CA7A13C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7CE1D0-ED61-4683-A963-6879D4D5D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717545-4086-4D92-8D1F-F2AE2CBF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763703-2E04-47D7-AD91-57FF6BFA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4C6021-E1AE-48F9-8F47-501DF7BC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30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CC516-C930-45D2-9FC1-4E952D89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A40681C-8B3F-4E62-8898-D62BB772A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D519CF-5DEB-4386-8ADD-BAEE8E6FC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EF99F6-9728-4F7E-B0AD-B38CB226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C7D1C5-AEF1-499F-9BB7-5F9E5F36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028D57-F706-4DE2-A782-F6E510A2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15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950EED-572C-440C-A450-97B47F47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66B915-7519-43BF-B74D-81B262B6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DBA135-A571-495D-B052-821D86EB4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2A83-9FF3-49B8-93F0-D6391B9C88F5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AF67CB-CB5A-4D92-B751-30826CB8E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C3334E-9C7D-4076-BFE2-5E4A8AFE3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CE3DA-322D-42BB-AE03-87A09CDDAD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7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Mein Betriebspraktikum</a:t>
            </a:r>
          </a:p>
          <a:p>
            <a:endParaRPr lang="de-DE" sz="3600" b="1" dirty="0"/>
          </a:p>
          <a:p>
            <a:r>
              <a:rPr lang="de-DE" sz="2000" dirty="0"/>
              <a:t>[Datum]</a:t>
            </a:r>
          </a:p>
          <a:p>
            <a:endParaRPr lang="de-DE" sz="2000" dirty="0"/>
          </a:p>
          <a:p>
            <a:pPr algn="l"/>
            <a:r>
              <a:rPr lang="de-DE" dirty="0"/>
              <a:t>Name:								Klasse:</a:t>
            </a:r>
          </a:p>
          <a:p>
            <a:pPr algn="l"/>
            <a:endParaRPr lang="de-DE" dirty="0"/>
          </a:p>
          <a:p>
            <a:r>
              <a:rPr lang="de-DE" sz="5400" dirty="0"/>
              <a:t>[Beruf &amp; Betrieb]</a:t>
            </a:r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72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Mein Praktikumsbetrieb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55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Mein Praktikumsberuf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So sieht ein typischer Arbeitstag aus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C4B78E1-8772-4FDC-ACDC-2CAD77404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66853"/>
              </p:ext>
            </p:extLst>
          </p:nvPr>
        </p:nvGraphicFramePr>
        <p:xfrm>
          <a:off x="1872974" y="2376187"/>
          <a:ext cx="812799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748">
                  <a:extLst>
                    <a:ext uri="{9D8B030D-6E8A-4147-A177-3AD203B41FA5}">
                      <a16:colId xmlns:a16="http://schemas.microsoft.com/office/drawing/2014/main" val="3108658223"/>
                    </a:ext>
                  </a:extLst>
                </a:gridCol>
                <a:gridCol w="4415918">
                  <a:extLst>
                    <a:ext uri="{9D8B030D-6E8A-4147-A177-3AD203B41FA5}">
                      <a16:colId xmlns:a16="http://schemas.microsoft.com/office/drawing/2014/main" val="191261121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61753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Tätigkeit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Kommentar</a:t>
                      </a:r>
                    </a:p>
                    <a:p>
                      <a:r>
                        <a:rPr lang="de-DE" dirty="0"/>
                        <a:t>(leicht? schwierig? langweilig, interessant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2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90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29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8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412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6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3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7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32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Das hat mir gut gefallen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63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Das hat mir nicht so gut gefallen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03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71801633-013F-4D15-976C-E8235DD2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348" y="543339"/>
            <a:ext cx="10071652" cy="5777947"/>
          </a:xfrm>
        </p:spPr>
        <p:txBody>
          <a:bodyPr/>
          <a:lstStyle/>
          <a:p>
            <a:r>
              <a:rPr lang="de-DE" sz="3600" b="1" dirty="0"/>
              <a:t>Fazit</a:t>
            </a:r>
          </a:p>
          <a:p>
            <a:endParaRPr lang="de-DE" sz="3600" b="1" dirty="0"/>
          </a:p>
        </p:txBody>
      </p:sp>
      <p:pic>
        <p:nvPicPr>
          <p:cNvPr id="1026" name="Picture 2" descr="tpsfett 060219">
            <a:extLst>
              <a:ext uri="{FF2B5EF4-FFF2-40B4-BE49-F238E27FC236}">
                <a16:creationId xmlns:a16="http://schemas.microsoft.com/office/drawing/2014/main" id="{2B76EDA6-A1C1-4C2F-8144-85EA06098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042" y="178629"/>
            <a:ext cx="1088777" cy="12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13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18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Hippeli</dc:creator>
  <cp:lastModifiedBy>Christoph Hippeli</cp:lastModifiedBy>
  <cp:revision>5</cp:revision>
  <dcterms:created xsi:type="dcterms:W3CDTF">2019-05-20T13:02:20Z</dcterms:created>
  <dcterms:modified xsi:type="dcterms:W3CDTF">2019-05-20T14:04:25Z</dcterms:modified>
</cp:coreProperties>
</file>