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12769A-F4D6-4F97-9207-7C939C7D6095}" v="201" dt="2022-06-06T07:37:55.259"/>
    <p1510:client id="{53D3F980-7B56-2BEE-62B0-D65ED03F9E21}" v="47" dt="2022-06-06T10:09:16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36grzesiuk@o2.pl" userId="cf9a8b44a1f36384" providerId="LiveId" clId="{F4E98CB7-9B6F-49D0-B491-803DDBDFC882}"/>
    <pc:docChg chg="modSld">
      <pc:chgData name="barbara36grzesiuk@o2.pl" userId="cf9a8b44a1f36384" providerId="LiveId" clId="{F4E98CB7-9B6F-49D0-B491-803DDBDFC882}" dt="2022-06-06T10:16:56.799" v="3" actId="12"/>
      <pc:docMkLst>
        <pc:docMk/>
      </pc:docMkLst>
      <pc:sldChg chg="modSp mod">
        <pc:chgData name="barbara36grzesiuk@o2.pl" userId="cf9a8b44a1f36384" providerId="LiveId" clId="{F4E98CB7-9B6F-49D0-B491-803DDBDFC882}" dt="2022-06-06T10:16:19.256" v="1" actId="20577"/>
        <pc:sldMkLst>
          <pc:docMk/>
          <pc:sldMk cId="2435561711" sldId="257"/>
        </pc:sldMkLst>
        <pc:spChg chg="mod">
          <ac:chgData name="barbara36grzesiuk@o2.pl" userId="cf9a8b44a1f36384" providerId="LiveId" clId="{F4E98CB7-9B6F-49D0-B491-803DDBDFC882}" dt="2022-06-06T10:16:19.256" v="1" actId="20577"/>
          <ac:spMkLst>
            <pc:docMk/>
            <pc:sldMk cId="2435561711" sldId="257"/>
            <ac:spMk id="3" creationId="{D1F516D0-66CF-B2E2-DC36-CE5DF1ECE145}"/>
          </ac:spMkLst>
        </pc:spChg>
      </pc:sldChg>
      <pc:sldChg chg="modSp mod">
        <pc:chgData name="barbara36grzesiuk@o2.pl" userId="cf9a8b44a1f36384" providerId="LiveId" clId="{F4E98CB7-9B6F-49D0-B491-803DDBDFC882}" dt="2022-06-06T10:16:56.799" v="3" actId="12"/>
        <pc:sldMkLst>
          <pc:docMk/>
          <pc:sldMk cId="116036817" sldId="260"/>
        </pc:sldMkLst>
        <pc:spChg chg="mod">
          <ac:chgData name="barbara36grzesiuk@o2.pl" userId="cf9a8b44a1f36384" providerId="LiveId" clId="{F4E98CB7-9B6F-49D0-B491-803DDBDFC882}" dt="2022-06-06T10:16:56.799" v="3" actId="12"/>
          <ac:spMkLst>
            <pc:docMk/>
            <pc:sldMk cId="116036817" sldId="260"/>
            <ac:spMk id="3" creationId="{D6EFD5A3-AFFF-A7E2-FB1F-7F9694E6F1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1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0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47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1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3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9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2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9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4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laża między górami">
            <a:extLst>
              <a:ext uri="{FF2B5EF4-FFF2-40B4-BE49-F238E27FC236}">
                <a16:creationId xmlns:a16="http://schemas.microsoft.com/office/drawing/2014/main" id="{CDDEBB7F-AB6E-EFDC-AE6D-4DCAFCEDD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510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38986" y="3547277"/>
            <a:ext cx="4452181" cy="1341624"/>
          </a:xfrm>
        </p:spPr>
        <p:txBody>
          <a:bodyPr anchor="b">
            <a:normAutofit/>
          </a:bodyPr>
          <a:lstStyle/>
          <a:p>
            <a:r>
              <a:rPr lang="pl-PL" sz="4000" dirty="0"/>
              <a:t>Parki narodowe w Grecji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565110" y="4945656"/>
            <a:ext cx="3957144" cy="6467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000" dirty="0"/>
              <a:t>Zapraszam</a:t>
            </a: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C55EA-4226-B0B5-6D01-4EB41D4FE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ea typeface="+mj-lt"/>
                <a:cs typeface="+mj-lt"/>
              </a:rPr>
              <a:t>Park Narodowy </a:t>
            </a:r>
            <a:r>
              <a:rPr lang="pl-PL" b="1" dirty="0" err="1">
                <a:ea typeface="+mj-lt"/>
                <a:cs typeface="+mj-lt"/>
              </a:rPr>
              <a:t>Pindos</a:t>
            </a:r>
            <a:endParaRPr lang="pl-PL" dirty="0" err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F516D0-66CF-B2E2-DC36-CE5DF1ECE1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r>
              <a:rPr lang="pl-PL" sz="2000" dirty="0">
                <a:ea typeface="+mn-lt"/>
                <a:cs typeface="+mn-lt"/>
              </a:rPr>
              <a:t>Znany też jako </a:t>
            </a:r>
            <a:r>
              <a:rPr lang="pl-PL" sz="2000" dirty="0" err="1">
                <a:ea typeface="+mn-lt"/>
                <a:cs typeface="+mn-lt"/>
              </a:rPr>
              <a:t>Valia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Kalda</a:t>
            </a:r>
            <a:r>
              <a:rPr lang="pl-PL" sz="2000" dirty="0">
                <a:ea typeface="+mn-lt"/>
                <a:cs typeface="+mn-lt"/>
              </a:rPr>
              <a:t> leży w odosobnionym regionie północno-wschodniej części pasma, na północ od miejscowości </a:t>
            </a:r>
            <a:r>
              <a:rPr lang="pl-PL" sz="2000" dirty="0" err="1">
                <a:ea typeface="+mn-lt"/>
                <a:cs typeface="+mn-lt"/>
              </a:rPr>
              <a:t>Metsovo</a:t>
            </a:r>
            <a:r>
              <a:rPr lang="pl-PL" sz="2000" dirty="0">
                <a:ea typeface="+mn-lt"/>
                <a:cs typeface="+mn-lt"/>
              </a:rPr>
              <a:t> i na południe od </a:t>
            </a:r>
            <a:r>
              <a:rPr lang="pl-PL" sz="2000" dirty="0" err="1">
                <a:ea typeface="+mn-lt"/>
                <a:cs typeface="+mn-lt"/>
              </a:rPr>
              <a:t>Perivoli</a:t>
            </a:r>
            <a:r>
              <a:rPr lang="pl-PL" sz="2000" dirty="0">
                <a:ea typeface="+mn-lt"/>
                <a:cs typeface="+mn-lt"/>
              </a:rPr>
              <a:t>. Zajmuje powierzchnię ok. 7000 ha, został utworzony w 1966 r.</a:t>
            </a:r>
            <a:endParaRPr lang="pl-PL" sz="2000" dirty="0"/>
          </a:p>
        </p:txBody>
      </p:sp>
      <p:pic>
        <p:nvPicPr>
          <p:cNvPr id="5" name="Obraz 5" descr="Obraz zawierający drzewo, góra, przyroda, dolina&#10;&#10;Opis wygenerowany automatycznie">
            <a:extLst>
              <a:ext uri="{FF2B5EF4-FFF2-40B4-BE49-F238E27FC236}">
                <a16:creationId xmlns:a16="http://schemas.microsoft.com/office/drawing/2014/main" id="{EDE8D9EE-928D-6D5A-3DF8-20A32E771F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98680" y="1340803"/>
            <a:ext cx="6353175" cy="4168775"/>
          </a:xfrm>
        </p:spPr>
      </p:pic>
    </p:spTree>
    <p:extLst>
      <p:ext uri="{BB962C8B-B14F-4D97-AF65-F5344CB8AC3E}">
        <p14:creationId xmlns:p14="http://schemas.microsoft.com/office/powerpoint/2010/main" val="243556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095C37-A068-E795-488F-BB6CCB450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Park Narodowy </a:t>
            </a:r>
            <a:r>
              <a:rPr lang="pl-PL" b="1" dirty="0" err="1">
                <a:ea typeface="+mj-lt"/>
                <a:cs typeface="+mj-lt"/>
              </a:rPr>
              <a:t>Vikos</a:t>
            </a:r>
            <a:r>
              <a:rPr lang="pl-PL" b="1" dirty="0">
                <a:ea typeface="+mj-lt"/>
                <a:cs typeface="+mj-lt"/>
              </a:rPr>
              <a:t> </a:t>
            </a:r>
            <a:r>
              <a:rPr lang="pl-PL" b="1" dirty="0" err="1">
                <a:ea typeface="+mj-lt"/>
                <a:cs typeface="+mj-lt"/>
              </a:rPr>
              <a:t>Gorge</a:t>
            </a:r>
            <a:endParaRPr lang="pl-PL" dirty="0" err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DB7075-8B53-CE52-EA6E-D024613EA9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To kanion w </a:t>
            </a:r>
            <a:r>
              <a:rPr lang="pl-PL" b="1" dirty="0">
                <a:ea typeface="+mn-lt"/>
                <a:cs typeface="+mn-lt"/>
              </a:rPr>
              <a:t>Grecji</a:t>
            </a:r>
            <a:r>
              <a:rPr lang="pl-PL" dirty="0">
                <a:ea typeface="+mn-lt"/>
                <a:cs typeface="+mn-lt"/>
              </a:rPr>
              <a:t> . Występuje w Epirze , w północnej </a:t>
            </a:r>
            <a:r>
              <a:rPr lang="pl-PL" b="1" dirty="0">
                <a:ea typeface="+mn-lt"/>
                <a:cs typeface="+mn-lt"/>
              </a:rPr>
              <a:t>Grecji</a:t>
            </a:r>
            <a:r>
              <a:rPr lang="pl-PL" dirty="0">
                <a:ea typeface="+mn-lt"/>
                <a:cs typeface="+mn-lt"/>
              </a:rPr>
              <a:t>, 40 km na północ od miasta Janina . Rzeka na dnie wąwozu to </a:t>
            </a:r>
            <a:r>
              <a:rPr lang="pl-PL" dirty="0" err="1">
                <a:ea typeface="+mn-lt"/>
                <a:cs typeface="+mn-lt"/>
              </a:rPr>
              <a:t>Voïdomatis</a:t>
            </a:r>
            <a:r>
              <a:rPr lang="pl-PL" dirty="0">
                <a:ea typeface="+mn-lt"/>
                <a:cs typeface="+mn-lt"/>
              </a:rPr>
              <a:t> . </a:t>
            </a:r>
            <a:endParaRPr lang="pl-PL" b="1" dirty="0"/>
          </a:p>
        </p:txBody>
      </p:sp>
      <p:pic>
        <p:nvPicPr>
          <p:cNvPr id="5" name="Obraz 5" descr="Obraz zawierający góra, dolina, kanion, przyroda&#10;&#10;Opis wygenerowany automatycznie">
            <a:extLst>
              <a:ext uri="{FF2B5EF4-FFF2-40B4-BE49-F238E27FC236}">
                <a16:creationId xmlns:a16="http://schemas.microsoft.com/office/drawing/2014/main" id="{0EB71029-A43E-FE01-CCFD-F763D115EEF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84088" y="2017395"/>
            <a:ext cx="6360160" cy="3602990"/>
          </a:xfrm>
        </p:spPr>
      </p:pic>
    </p:spTree>
    <p:extLst>
      <p:ext uri="{BB962C8B-B14F-4D97-AF65-F5344CB8AC3E}">
        <p14:creationId xmlns:p14="http://schemas.microsoft.com/office/powerpoint/2010/main" val="269906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83CDA5-C5C2-BE65-03EC-6A367AAD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Park Narodowy </a:t>
            </a:r>
            <a:r>
              <a:rPr lang="pl-PL" b="1" dirty="0" err="1">
                <a:ea typeface="+mj-lt"/>
                <a:cs typeface="+mj-lt"/>
              </a:rPr>
              <a:t>Lefka</a:t>
            </a:r>
            <a:r>
              <a:rPr lang="pl-PL" b="1" dirty="0">
                <a:ea typeface="+mj-lt"/>
                <a:cs typeface="+mj-lt"/>
              </a:rPr>
              <a:t> Ori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77B444-329B-6B5B-ED30-0A220C559F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pl-PL" dirty="0">
                <a:ea typeface="+mn-lt"/>
                <a:cs typeface="+mn-lt"/>
              </a:rPr>
              <a:t>Góry w zachodniej części Krety, w Grecji. Najwyższym szczytem górskim jest </a:t>
            </a:r>
            <a:r>
              <a:rPr lang="pl-PL" dirty="0" err="1">
                <a:ea typeface="+mn-lt"/>
                <a:cs typeface="+mn-lt"/>
              </a:rPr>
              <a:t>Pachnes</a:t>
            </a:r>
            <a:r>
              <a:rPr lang="pl-PL" dirty="0">
                <a:ea typeface="+mn-lt"/>
                <a:cs typeface="+mn-lt"/>
              </a:rPr>
              <a:t> o wysokości 2453 m n.p.m., drugi pod względem wysokości szczyt Krety. W górach tych znajduje się jeden z najdłuższych w Europie wąwozów – Samaria. Na wschodnich zboczach góry położone jest słodkowodne jezioro Kurna.</a:t>
            </a:r>
            <a:endParaRPr lang="pl-PL" dirty="0"/>
          </a:p>
        </p:txBody>
      </p:sp>
      <p:pic>
        <p:nvPicPr>
          <p:cNvPr id="5" name="Obraz 5" descr="Obraz zawierający góra, zewnętrzne, niebo, przyroda&#10;&#10;Opis wygenerowany automatycznie">
            <a:extLst>
              <a:ext uri="{FF2B5EF4-FFF2-40B4-BE49-F238E27FC236}">
                <a16:creationId xmlns:a16="http://schemas.microsoft.com/office/drawing/2014/main" id="{68AF518C-83A9-1012-DDC9-5B0E730D6F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05080" y="2012315"/>
            <a:ext cx="5921375" cy="4464050"/>
          </a:xfrm>
        </p:spPr>
      </p:pic>
    </p:spTree>
    <p:extLst>
      <p:ext uri="{BB962C8B-B14F-4D97-AF65-F5344CB8AC3E}">
        <p14:creationId xmlns:p14="http://schemas.microsoft.com/office/powerpoint/2010/main" val="238762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380BD7-11B6-9233-F9BA-6F37C677A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Źródła: strony www.wikipedia.pl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EFD5A3-AFFF-A7E2-FB1F-7F9694E6F1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/>
              <a:t>Prace wykonali </a:t>
            </a:r>
          </a:p>
          <a:p>
            <a:r>
              <a:rPr lang="pl-PL" dirty="0"/>
              <a:t>Karol </a:t>
            </a:r>
            <a:r>
              <a:rPr lang="pl-PL" dirty="0" err="1"/>
              <a:t>Potiopa</a:t>
            </a:r>
          </a:p>
          <a:p>
            <a:r>
              <a:rPr lang="pl-PL" dirty="0"/>
              <a:t>Marcin </a:t>
            </a:r>
            <a:r>
              <a:rPr lang="pl-PL" dirty="0" err="1"/>
              <a:t>Gasiuk</a:t>
            </a:r>
            <a:endParaRPr lang="pl-PL" dirty="0"/>
          </a:p>
          <a:p>
            <a:r>
              <a:rPr lang="pl-PL" dirty="0"/>
              <a:t>Szymon </a:t>
            </a:r>
            <a:r>
              <a:rPr lang="pl-PL" dirty="0" err="1"/>
              <a:t>Gasiuk</a:t>
            </a:r>
            <a:endParaRPr lang="pl-PL" dirty="0"/>
          </a:p>
          <a:p>
            <a:r>
              <a:rPr lang="pl-PL" dirty="0"/>
              <a:t>Patryk Gajewski</a:t>
            </a:r>
          </a:p>
          <a:p>
            <a:r>
              <a:rPr lang="pl-PL" dirty="0"/>
              <a:t>Aleksander Sawczuk</a:t>
            </a:r>
          </a:p>
          <a:p>
            <a:r>
              <a:rPr lang="pl-PL" dirty="0"/>
              <a:t>Maciej Leszczyński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2B3E3E7-B148-9F1D-5C46-47F9E12DD7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9600" dirty="0"/>
              <a:t>👍</a:t>
            </a:r>
          </a:p>
        </p:txBody>
      </p:sp>
    </p:spTree>
    <p:extLst>
      <p:ext uri="{BB962C8B-B14F-4D97-AF65-F5344CB8AC3E}">
        <p14:creationId xmlns:p14="http://schemas.microsoft.com/office/powerpoint/2010/main" val="116036817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RightStep">
      <a:dk1>
        <a:srgbClr val="000000"/>
      </a:dk1>
      <a:lt1>
        <a:srgbClr val="FFFFFF"/>
      </a:lt1>
      <a:dk2>
        <a:srgbClr val="1E3536"/>
      </a:dk2>
      <a:lt2>
        <a:srgbClr val="E2E5E8"/>
      </a:lt2>
      <a:accent1>
        <a:srgbClr val="C38A4D"/>
      </a:accent1>
      <a:accent2>
        <a:srgbClr val="ACA439"/>
      </a:accent2>
      <a:accent3>
        <a:srgbClr val="88AD44"/>
      </a:accent3>
      <a:accent4>
        <a:srgbClr val="57B13B"/>
      </a:accent4>
      <a:accent5>
        <a:srgbClr val="48B75C"/>
      </a:accent5>
      <a:accent6>
        <a:srgbClr val="3BB182"/>
      </a:accent6>
      <a:hlink>
        <a:srgbClr val="3F7DB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</Words>
  <Application>Microsoft Office PowerPoint</Application>
  <PresentationFormat>Panoramiczny</PresentationFormat>
  <Paragraphs>17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BrushVTI</vt:lpstr>
      <vt:lpstr>Parki narodowe w Grecji</vt:lpstr>
      <vt:lpstr>Park Narodowy Pindos</vt:lpstr>
      <vt:lpstr>Park Narodowy Vikos Gorge</vt:lpstr>
      <vt:lpstr>Park Narodowy Lefka Ori</vt:lpstr>
      <vt:lpstr>Źródła: strony www.wikipedia.pl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barbara36grzesiuk@o2.pl</cp:lastModifiedBy>
  <cp:revision>84</cp:revision>
  <dcterms:created xsi:type="dcterms:W3CDTF">2022-06-06T07:19:35Z</dcterms:created>
  <dcterms:modified xsi:type="dcterms:W3CDTF">2022-06-06T10:17:03Z</dcterms:modified>
</cp:coreProperties>
</file>